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1" r:id="rId1"/>
  </p:sldMasterIdLst>
  <p:notesMasterIdLst>
    <p:notesMasterId r:id="rId27"/>
  </p:notesMasterIdLst>
  <p:sldIdLst>
    <p:sldId id="256" r:id="rId2"/>
    <p:sldId id="347" r:id="rId3"/>
    <p:sldId id="261" r:id="rId4"/>
    <p:sldId id="257" r:id="rId5"/>
    <p:sldId id="348" r:id="rId6"/>
    <p:sldId id="349" r:id="rId7"/>
    <p:sldId id="260" r:id="rId8"/>
    <p:sldId id="263" r:id="rId9"/>
    <p:sldId id="264" r:id="rId10"/>
    <p:sldId id="265" r:id="rId11"/>
    <p:sldId id="262" r:id="rId12"/>
    <p:sldId id="258" r:id="rId13"/>
    <p:sldId id="351" r:id="rId14"/>
    <p:sldId id="352" r:id="rId15"/>
    <p:sldId id="353" r:id="rId16"/>
    <p:sldId id="354" r:id="rId17"/>
    <p:sldId id="271" r:id="rId18"/>
    <p:sldId id="266" r:id="rId19"/>
    <p:sldId id="355" r:id="rId20"/>
    <p:sldId id="269" r:id="rId21"/>
    <p:sldId id="278" r:id="rId22"/>
    <p:sldId id="294" r:id="rId23"/>
    <p:sldId id="268" r:id="rId24"/>
    <p:sldId id="259" r:id="rId25"/>
    <p:sldId id="276" r:id="rId26"/>
  </p:sldIdLst>
  <p:sldSz cx="9144000" cy="5143500" type="screen16x9"/>
  <p:notesSz cx="6858000" cy="9144000"/>
  <p:embeddedFontLst>
    <p:embeddedFont>
      <p:font typeface="Gloria Hallelujah" charset="0"/>
      <p:regular r:id="rId28"/>
    </p:embeddedFont>
    <p:embeddedFont>
      <p:font typeface="Quicksand" charset="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66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EE55FE7-C210-3A0A-405A-4F8B244F6347}" v="404" dt="2023-11-25T00:08:31.712"/>
    <p1510:client id="{ED466449-9E2F-BE0A-89F0-915BEAD68C3B}" v="381" dt="2023-11-24T21:22:38.798"/>
  </p1510:revLst>
</p1510:revInfo>
</file>

<file path=ppt/tableStyles.xml><?xml version="1.0" encoding="utf-8"?>
<a:tblStyleLst xmlns:a="http://schemas.openxmlformats.org/drawingml/2006/main" def="{F1A21E10-6573-40FF-AD54-C8653EA5D55C}">
  <a:tblStyle styleId="{F1A21E10-6573-40FF-AD54-C8653EA5D55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0" d="100"/>
          <a:sy n="90" d="100"/>
        </p:scale>
        <p:origin x="-816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07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10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OPHIA SISSI CURCIO GUEDES" userId="S::23.01044-4@maua.br::d2b4018c-82ee-43af-ac22-af20d692ab2f" providerId="AD" clId="Web-{5EE55FE7-C210-3A0A-405A-4F8B244F6347}"/>
    <pc:docChg chg="addSld delSld modSld sldOrd">
      <pc:chgData name="SOPHIA SISSI CURCIO GUEDES" userId="S::23.01044-4@maua.br::d2b4018c-82ee-43af-ac22-af20d692ab2f" providerId="AD" clId="Web-{5EE55FE7-C210-3A0A-405A-4F8B244F6347}" dt="2023-11-25T00:08:31.712" v="388"/>
      <pc:docMkLst>
        <pc:docMk/>
      </pc:docMkLst>
      <pc:sldChg chg="addSp delSp modSp delAnim">
        <pc:chgData name="SOPHIA SISSI CURCIO GUEDES" userId="S::23.01044-4@maua.br::d2b4018c-82ee-43af-ac22-af20d692ab2f" providerId="AD" clId="Web-{5EE55FE7-C210-3A0A-405A-4F8B244F6347}" dt="2023-11-24T23:57:00.950" v="361" actId="1076"/>
        <pc:sldMkLst>
          <pc:docMk/>
          <pc:sldMk cId="0" sldId="258"/>
        </pc:sldMkLst>
        <pc:spChg chg="add del mod">
          <ac:chgData name="SOPHIA SISSI CURCIO GUEDES" userId="S::23.01044-4@maua.br::d2b4018c-82ee-43af-ac22-af20d692ab2f" providerId="AD" clId="Web-{5EE55FE7-C210-3A0A-405A-4F8B244F6347}" dt="2023-11-24T23:48:20.539" v="173"/>
          <ac:spMkLst>
            <pc:docMk/>
            <pc:sldMk cId="0" sldId="258"/>
            <ac:spMk id="3" creationId="{6DDB347C-248D-7430-AC9F-513FA145F321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49:06.697" v="199"/>
          <ac:spMkLst>
            <pc:docMk/>
            <pc:sldMk cId="0" sldId="258"/>
            <ac:spMk id="5" creationId="{5CA8E106-E37C-C308-E599-7DECD30E4531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49:46.933" v="215"/>
          <ac:spMkLst>
            <pc:docMk/>
            <pc:sldMk cId="0" sldId="258"/>
            <ac:spMk id="7" creationId="{E797F445-5496-F262-2C67-810C80CF4927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0:40.029" v="241"/>
          <ac:spMkLst>
            <pc:docMk/>
            <pc:sldMk cId="0" sldId="258"/>
            <ac:spMk id="9" creationId="{6443D6C5-12DA-F12F-CA54-44F60A8D84A3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7" actId="1076"/>
          <ac:spMkLst>
            <pc:docMk/>
            <pc:sldMk cId="0" sldId="258"/>
            <ac:spMk id="560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6" actId="1076"/>
          <ac:spMkLst>
            <pc:docMk/>
            <pc:sldMk cId="0" sldId="258"/>
            <ac:spMk id="561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5" actId="1076"/>
          <ac:spMkLst>
            <pc:docMk/>
            <pc:sldMk cId="0" sldId="258"/>
            <ac:spMk id="562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4" actId="1076"/>
          <ac:spMkLst>
            <pc:docMk/>
            <pc:sldMk cId="0" sldId="258"/>
            <ac:spMk id="56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3" actId="1076"/>
          <ac:spMkLst>
            <pc:docMk/>
            <pc:sldMk cId="0" sldId="258"/>
            <ac:spMk id="565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2" actId="1076"/>
          <ac:spMkLst>
            <pc:docMk/>
            <pc:sldMk cId="0" sldId="258"/>
            <ac:spMk id="566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18.468" v="279" actId="20577"/>
          <ac:spMkLst>
            <pc:docMk/>
            <pc:sldMk cId="0" sldId="258"/>
            <ac:spMk id="568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1" actId="1076"/>
          <ac:spMkLst>
            <pc:docMk/>
            <pc:sldMk cId="0" sldId="258"/>
            <ac:spMk id="569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70" actId="1076"/>
          <ac:spMkLst>
            <pc:docMk/>
            <pc:sldMk cId="0" sldId="258"/>
            <ac:spMk id="570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69" actId="1076"/>
          <ac:spMkLst>
            <pc:docMk/>
            <pc:sldMk cId="0" sldId="258"/>
            <ac:spMk id="571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48:13.367" v="171" actId="20577"/>
          <ac:spMkLst>
            <pc:docMk/>
            <pc:sldMk cId="0" sldId="258"/>
            <ac:spMk id="572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7:00.950" v="361" actId="1076"/>
          <ac:spMkLst>
            <pc:docMk/>
            <pc:sldMk cId="0" sldId="258"/>
            <ac:spMk id="573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68" actId="1076"/>
          <ac:spMkLst>
            <pc:docMk/>
            <pc:sldMk cId="0" sldId="258"/>
            <ac:spMk id="57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67" actId="1076"/>
          <ac:spMkLst>
            <pc:docMk/>
            <pc:sldMk cId="0" sldId="258"/>
            <ac:spMk id="575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51:07.202" v="266" actId="1076"/>
          <ac:spMkLst>
            <pc:docMk/>
            <pc:sldMk cId="0" sldId="258"/>
            <ac:spMk id="57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48:17.148" v="172"/>
          <ac:spMkLst>
            <pc:docMk/>
            <pc:sldMk cId="0" sldId="258"/>
            <ac:spMk id="57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49:03.572" v="198"/>
          <ac:spMkLst>
            <pc:docMk/>
            <pc:sldMk cId="0" sldId="258"/>
            <ac:spMk id="57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49:42.698" v="214"/>
          <ac:spMkLst>
            <pc:docMk/>
            <pc:sldMk cId="0" sldId="258"/>
            <ac:spMk id="57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0:38.357" v="240"/>
          <ac:spMkLst>
            <pc:docMk/>
            <pc:sldMk cId="0" sldId="258"/>
            <ac:spMk id="580" creationId="{00000000-0000-0000-0000-000000000000}"/>
          </ac:spMkLst>
        </pc:spChg>
      </pc:sldChg>
      <pc:sldChg chg="addSp modSp">
        <pc:chgData name="SOPHIA SISSI CURCIO GUEDES" userId="S::23.01044-4@maua.br::d2b4018c-82ee-43af-ac22-af20d692ab2f" providerId="AD" clId="Web-{5EE55FE7-C210-3A0A-405A-4F8B244F6347}" dt="2023-11-24T21:24:25.558" v="6" actId="1076"/>
        <pc:sldMkLst>
          <pc:docMk/>
          <pc:sldMk cId="0" sldId="260"/>
        </pc:sldMkLst>
        <pc:picChg chg="add mod">
          <ac:chgData name="SOPHIA SISSI CURCIO GUEDES" userId="S::23.01044-4@maua.br::d2b4018c-82ee-43af-ac22-af20d692ab2f" providerId="AD" clId="Web-{5EE55FE7-C210-3A0A-405A-4F8B244F6347}" dt="2023-11-24T21:24:18.183" v="5" actId="1076"/>
          <ac:picMkLst>
            <pc:docMk/>
            <pc:sldMk cId="0" sldId="260"/>
            <ac:picMk id="2" creationId="{87234155-769C-860B-029A-FD4CF53909EB}"/>
          </ac:picMkLst>
        </pc:picChg>
        <pc:picChg chg="mod">
          <ac:chgData name="SOPHIA SISSI CURCIO GUEDES" userId="S::23.01044-4@maua.br::d2b4018c-82ee-43af-ac22-af20d692ab2f" providerId="AD" clId="Web-{5EE55FE7-C210-3A0A-405A-4F8B244F6347}" dt="2023-11-24T21:24:25.558" v="6" actId="1076"/>
          <ac:picMkLst>
            <pc:docMk/>
            <pc:sldMk cId="0" sldId="260"/>
            <ac:picMk id="29" creationId="{F97BDAA7-6918-1ECF-E177-F7455E4CF5C2}"/>
          </ac:picMkLst>
        </pc:picChg>
      </pc:sldChg>
      <pc:sldChg chg="addSp delSp modSp ord delAnim">
        <pc:chgData name="SOPHIA SISSI CURCIO GUEDES" userId="S::23.01044-4@maua.br::d2b4018c-82ee-43af-ac22-af20d692ab2f" providerId="AD" clId="Web-{5EE55FE7-C210-3A0A-405A-4F8B244F6347}" dt="2023-11-24T23:47:43.256" v="162"/>
        <pc:sldMkLst>
          <pc:docMk/>
          <pc:sldMk cId="0" sldId="262"/>
        </pc:sldMkLst>
        <pc:spChg chg="add del mod">
          <ac:chgData name="SOPHIA SISSI CURCIO GUEDES" userId="S::23.01044-4@maua.br::d2b4018c-82ee-43af-ac22-af20d692ab2f" providerId="AD" clId="Web-{5EE55FE7-C210-3A0A-405A-4F8B244F6347}" dt="2023-11-24T23:47:31.521" v="160"/>
          <ac:spMkLst>
            <pc:docMk/>
            <pc:sldMk cId="0" sldId="262"/>
            <ac:spMk id="3" creationId="{9EE20035-1AA5-F27E-6323-F994D6A43F8B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47:24.912" v="158" actId="20577"/>
          <ac:spMkLst>
            <pc:docMk/>
            <pc:sldMk cId="0" sldId="262"/>
            <ac:spMk id="65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47:36.631" v="161" actId="1076"/>
          <ac:spMkLst>
            <pc:docMk/>
            <pc:sldMk cId="0" sldId="262"/>
            <ac:spMk id="65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47:28.506" v="159"/>
          <ac:spMkLst>
            <pc:docMk/>
            <pc:sldMk cId="0" sldId="262"/>
            <ac:spMk id="656" creationId="{00000000-0000-0000-0000-000000000000}"/>
          </ac:spMkLst>
        </pc:spChg>
      </pc:sldChg>
      <pc:sldChg chg="addSp delSp modSp ord delAnim">
        <pc:chgData name="SOPHIA SISSI CURCIO GUEDES" userId="S::23.01044-4@maua.br::d2b4018c-82ee-43af-ac22-af20d692ab2f" providerId="AD" clId="Web-{5EE55FE7-C210-3A0A-405A-4F8B244F6347}" dt="2023-11-24T21:31:45.289" v="24" actId="1076"/>
        <pc:sldMkLst>
          <pc:docMk/>
          <pc:sldMk cId="0" sldId="263"/>
        </pc:sldMkLst>
        <pc:spChg chg="add del mod">
          <ac:chgData name="SOPHIA SISSI CURCIO GUEDES" userId="S::23.01044-4@maua.br::d2b4018c-82ee-43af-ac22-af20d692ab2f" providerId="AD" clId="Web-{5EE55FE7-C210-3A0A-405A-4F8B244F6347}" dt="2023-11-24T21:31:34.086" v="22"/>
          <ac:spMkLst>
            <pc:docMk/>
            <pc:sldMk cId="0" sldId="263"/>
            <ac:spMk id="3" creationId="{6312BF9E-FCC5-346A-9175-ADAC7E55B626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1:31:15.132" v="12" actId="20577"/>
          <ac:spMkLst>
            <pc:docMk/>
            <pc:sldMk cId="0" sldId="263"/>
            <ac:spMk id="661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1:31:45.289" v="24" actId="1076"/>
          <ac:spMkLst>
            <pc:docMk/>
            <pc:sldMk cId="0" sldId="263"/>
            <ac:spMk id="662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1:31:30.836" v="21"/>
          <ac:spMkLst>
            <pc:docMk/>
            <pc:sldMk cId="0" sldId="263"/>
            <ac:spMk id="663" creationId="{00000000-0000-0000-0000-000000000000}"/>
          </ac:spMkLst>
        </pc:spChg>
      </pc:sldChg>
      <pc:sldChg chg="addSp delSp modSp ord addAnim delAnim">
        <pc:chgData name="SOPHIA SISSI CURCIO GUEDES" userId="S::23.01044-4@maua.br::d2b4018c-82ee-43af-ac22-af20d692ab2f" providerId="AD" clId="Web-{5EE55FE7-C210-3A0A-405A-4F8B244F6347}" dt="2023-11-24T21:43:37.841" v="112" actId="1076"/>
        <pc:sldMkLst>
          <pc:docMk/>
          <pc:sldMk cId="0" sldId="264"/>
        </pc:sldMkLst>
        <pc:spChg chg="add del mod">
          <ac:chgData name="SOPHIA SISSI CURCIO GUEDES" userId="S::23.01044-4@maua.br::d2b4018c-82ee-43af-ac22-af20d692ab2f" providerId="AD" clId="Web-{5EE55FE7-C210-3A0A-405A-4F8B244F6347}" dt="2023-11-24T21:43:09.950" v="106"/>
          <ac:spMkLst>
            <pc:docMk/>
            <pc:sldMk cId="0" sldId="264"/>
            <ac:spMk id="3" creationId="{099A97BD-AB46-E5B3-36B2-B6290AB455C2}"/>
          </ac:spMkLst>
        </pc:spChg>
        <pc:spChg chg="add del mod ord">
          <ac:chgData name="SOPHIA SISSI CURCIO GUEDES" userId="S::23.01044-4@maua.br::d2b4018c-82ee-43af-ac22-af20d692ab2f" providerId="AD" clId="Web-{5EE55FE7-C210-3A0A-405A-4F8B244F6347}" dt="2023-11-24T21:42:20.261" v="94"/>
          <ac:spMkLst>
            <pc:docMk/>
            <pc:sldMk cId="0" sldId="264"/>
            <ac:spMk id="7" creationId="{A09554C3-C2F2-426F-2AD0-9BE6C452CB58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1:43:32.075" v="111"/>
          <ac:spMkLst>
            <pc:docMk/>
            <pc:sldMk cId="0" sldId="264"/>
            <ac:spMk id="9" creationId="{32AB863D-71D7-763F-7B7D-91D5ADCF279A}"/>
          </ac:spMkLst>
        </pc:spChg>
        <pc:spChg chg="del mod">
          <ac:chgData name="SOPHIA SISSI CURCIO GUEDES" userId="S::23.01044-4@maua.br::d2b4018c-82ee-43af-ac22-af20d692ab2f" providerId="AD" clId="Web-{5EE55FE7-C210-3A0A-405A-4F8B244F6347}" dt="2023-11-24T21:43:27.903" v="110"/>
          <ac:spMkLst>
            <pc:docMk/>
            <pc:sldMk cId="0" sldId="264"/>
            <ac:spMk id="668" creationId="{00000000-0000-0000-0000-000000000000}"/>
          </ac:spMkLst>
        </pc:spChg>
        <pc:spChg chg="mod ord">
          <ac:chgData name="SOPHIA SISSI CURCIO GUEDES" userId="S::23.01044-4@maua.br::d2b4018c-82ee-43af-ac22-af20d692ab2f" providerId="AD" clId="Web-{5EE55FE7-C210-3A0A-405A-4F8B244F6347}" dt="2023-11-24T21:43:03.840" v="104"/>
          <ac:spMkLst>
            <pc:docMk/>
            <pc:sldMk cId="0" sldId="264"/>
            <ac:spMk id="669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1:42:39.730" v="99" actId="1076"/>
          <ac:spMkLst>
            <pc:docMk/>
            <pc:sldMk cId="0" sldId="264"/>
            <ac:spMk id="670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1:43:37.841" v="112" actId="1076"/>
          <ac:spMkLst>
            <pc:docMk/>
            <pc:sldMk cId="0" sldId="264"/>
            <ac:spMk id="671" creationId="{00000000-0000-0000-0000-000000000000}"/>
          </ac:spMkLst>
        </pc:spChg>
        <pc:picChg chg="add del mod">
          <ac:chgData name="SOPHIA SISSI CURCIO GUEDES" userId="S::23.01044-4@maua.br::d2b4018c-82ee-43af-ac22-af20d692ab2f" providerId="AD" clId="Web-{5EE55FE7-C210-3A0A-405A-4F8B244F6347}" dt="2023-11-24T21:40:30.961" v="71"/>
          <ac:picMkLst>
            <pc:docMk/>
            <pc:sldMk cId="0" sldId="264"/>
            <ac:picMk id="2" creationId="{8A66334D-79C0-F04E-501D-0F0C6739336D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4T21:39:58.866" v="59"/>
          <ac:picMkLst>
            <pc:docMk/>
            <pc:sldMk cId="0" sldId="264"/>
            <ac:picMk id="4" creationId="{9CA96BC4-A539-D8BD-FED1-FBE5AA7F13DD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4T21:40:21.570" v="67"/>
          <ac:picMkLst>
            <pc:docMk/>
            <pc:sldMk cId="0" sldId="264"/>
            <ac:picMk id="5" creationId="{D3A66B9A-A12F-3108-28C4-224FE4C09E9A}"/>
          </ac:picMkLst>
        </pc:picChg>
        <pc:picChg chg="add mod">
          <ac:chgData name="SOPHIA SISSI CURCIO GUEDES" userId="S::23.01044-4@maua.br::d2b4018c-82ee-43af-ac22-af20d692ab2f" providerId="AD" clId="Web-{5EE55FE7-C210-3A0A-405A-4F8B244F6347}" dt="2023-11-24T21:42:45.308" v="100" actId="1076"/>
          <ac:picMkLst>
            <pc:docMk/>
            <pc:sldMk cId="0" sldId="264"/>
            <ac:picMk id="6" creationId="{B9EBCFB4-AB86-48BB-F966-562D816E881C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4T21:43:09.043" v="105"/>
          <ac:picMkLst>
            <pc:docMk/>
            <pc:sldMk cId="0" sldId="264"/>
            <ac:picMk id="672" creationId="{00000000-0000-0000-0000-000000000000}"/>
          </ac:picMkLst>
        </pc:picChg>
      </pc:sldChg>
      <pc:sldChg chg="addSp delSp modSp ord delAnim">
        <pc:chgData name="SOPHIA SISSI CURCIO GUEDES" userId="S::23.01044-4@maua.br::d2b4018c-82ee-43af-ac22-af20d692ab2f" providerId="AD" clId="Web-{5EE55FE7-C210-3A0A-405A-4F8B244F6347}" dt="2023-11-24T23:46:03.830" v="141" actId="20577"/>
        <pc:sldMkLst>
          <pc:docMk/>
          <pc:sldMk cId="0" sldId="265"/>
        </pc:sldMkLst>
        <pc:spChg chg="add del mod">
          <ac:chgData name="SOPHIA SISSI CURCIO GUEDES" userId="S::23.01044-4@maua.br::d2b4018c-82ee-43af-ac22-af20d692ab2f" providerId="AD" clId="Web-{5EE55FE7-C210-3A0A-405A-4F8B244F6347}" dt="2023-11-24T21:43:53.717" v="114"/>
          <ac:spMkLst>
            <pc:docMk/>
            <pc:sldMk cId="0" sldId="265"/>
            <ac:spMk id="3" creationId="{5DB1B427-719E-0EB2-7AB4-AB0BAD121FE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1:43:50.591" v="113"/>
          <ac:spMkLst>
            <pc:docMk/>
            <pc:sldMk cId="0" sldId="265"/>
            <ac:spMk id="679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44:15.967" v="127" actId="1076"/>
          <ac:spMkLst>
            <pc:docMk/>
            <pc:sldMk cId="0" sldId="265"/>
            <ac:spMk id="681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5EE55FE7-C210-3A0A-405A-4F8B244F6347}" dt="2023-11-24T23:46:03.830" v="141" actId="20577"/>
          <ac:spMkLst>
            <pc:docMk/>
            <pc:sldMk cId="0" sldId="265"/>
            <ac:spMk id="682" creationId="{00000000-0000-0000-0000-000000000000}"/>
          </ac:spMkLst>
        </pc:spChg>
        <pc:picChg chg="add mod">
          <ac:chgData name="SOPHIA SISSI CURCIO GUEDES" userId="S::23.01044-4@maua.br::d2b4018c-82ee-43af-ac22-af20d692ab2f" providerId="AD" clId="Web-{5EE55FE7-C210-3A0A-405A-4F8B244F6347}" dt="2023-11-24T23:44:15.998" v="128" actId="1076"/>
          <ac:picMkLst>
            <pc:docMk/>
            <pc:sldMk cId="0" sldId="265"/>
            <ac:picMk id="4" creationId="{CFC3384C-46FF-57EF-402D-E8D23C5401CA}"/>
          </ac:picMkLst>
        </pc:picChg>
        <pc:picChg chg="del">
          <ac:chgData name="SOPHIA SISSI CURCIO GUEDES" userId="S::23.01044-4@maua.br::d2b4018c-82ee-43af-ac22-af20d692ab2f" providerId="AD" clId="Web-{5EE55FE7-C210-3A0A-405A-4F8B244F6347}" dt="2023-11-24T21:44:22.639" v="119"/>
          <ac:picMkLst>
            <pc:docMk/>
            <pc:sldMk cId="0" sldId="265"/>
            <ac:picMk id="683" creationId="{00000000-0000-0000-0000-000000000000}"/>
          </ac:picMkLst>
        </pc:picChg>
      </pc:sldChg>
      <pc:sldChg chg="del">
        <pc:chgData name="SOPHIA SISSI CURCIO GUEDES" userId="S::23.01044-4@maua.br::d2b4018c-82ee-43af-ac22-af20d692ab2f" providerId="AD" clId="Web-{5EE55FE7-C210-3A0A-405A-4F8B244F6347}" dt="2023-11-25T00:01:10.772" v="375"/>
        <pc:sldMkLst>
          <pc:docMk/>
          <pc:sldMk cId="0" sldId="327"/>
        </pc:sldMkLst>
      </pc:sldChg>
      <pc:sldChg chg="del">
        <pc:chgData name="SOPHIA SISSI CURCIO GUEDES" userId="S::23.01044-4@maua.br::d2b4018c-82ee-43af-ac22-af20d692ab2f" providerId="AD" clId="Web-{5EE55FE7-C210-3A0A-405A-4F8B244F6347}" dt="2023-11-25T00:01:03.632" v="372"/>
        <pc:sldMkLst>
          <pc:docMk/>
          <pc:sldMk cId="0" sldId="328"/>
        </pc:sldMkLst>
      </pc:sldChg>
      <pc:sldChg chg="del">
        <pc:chgData name="SOPHIA SISSI CURCIO GUEDES" userId="S::23.01044-4@maua.br::d2b4018c-82ee-43af-ac22-af20d692ab2f" providerId="AD" clId="Web-{5EE55FE7-C210-3A0A-405A-4F8B244F6347}" dt="2023-11-25T00:01:05.210" v="373"/>
        <pc:sldMkLst>
          <pc:docMk/>
          <pc:sldMk cId="0" sldId="329"/>
        </pc:sldMkLst>
      </pc:sldChg>
      <pc:sldChg chg="del">
        <pc:chgData name="SOPHIA SISSI CURCIO GUEDES" userId="S::23.01044-4@maua.br::d2b4018c-82ee-43af-ac22-af20d692ab2f" providerId="AD" clId="Web-{5EE55FE7-C210-3A0A-405A-4F8B244F6347}" dt="2023-11-25T00:01:08.944" v="374"/>
        <pc:sldMkLst>
          <pc:docMk/>
          <pc:sldMk cId="0" sldId="330"/>
        </pc:sldMkLst>
      </pc:sldChg>
      <pc:sldChg chg="del">
        <pc:chgData name="SOPHIA SISSI CURCIO GUEDES" userId="S::23.01044-4@maua.br::d2b4018c-82ee-43af-ac22-af20d692ab2f" providerId="AD" clId="Web-{5EE55FE7-C210-3A0A-405A-4F8B244F6347}" dt="2023-11-25T00:01:12.382" v="376"/>
        <pc:sldMkLst>
          <pc:docMk/>
          <pc:sldMk cId="0" sldId="331"/>
        </pc:sldMkLst>
      </pc:sldChg>
      <pc:sldChg chg="del">
        <pc:chgData name="SOPHIA SISSI CURCIO GUEDES" userId="S::23.01044-4@maua.br::d2b4018c-82ee-43af-ac22-af20d692ab2f" providerId="AD" clId="Web-{5EE55FE7-C210-3A0A-405A-4F8B244F6347}" dt="2023-11-24T23:57:47.843" v="371"/>
        <pc:sldMkLst>
          <pc:docMk/>
          <pc:sldMk cId="0" sldId="346"/>
        </pc:sldMkLst>
      </pc:sldChg>
      <pc:sldChg chg="addSp delSp modSp add ord replId addAnim delAnim">
        <pc:chgData name="SOPHIA SISSI CURCIO GUEDES" userId="S::23.01044-4@maua.br::d2b4018c-82ee-43af-ac22-af20d692ab2f" providerId="AD" clId="Web-{5EE55FE7-C210-3A0A-405A-4F8B244F6347}" dt="2023-11-25T00:08:31.712" v="388"/>
        <pc:sldMkLst>
          <pc:docMk/>
          <pc:sldMk cId="3672720702" sldId="351"/>
        </pc:sldMkLst>
        <pc:spChg chg="add del mod">
          <ac:chgData name="SOPHIA SISSI CURCIO GUEDES" userId="S::23.01044-4@maua.br::d2b4018c-82ee-43af-ac22-af20d692ab2f" providerId="AD" clId="Web-{5EE55FE7-C210-3A0A-405A-4F8B244F6347}" dt="2023-11-24T23:54:12.584" v="323"/>
          <ac:spMkLst>
            <pc:docMk/>
            <pc:sldMk cId="3672720702" sldId="351"/>
            <ac:spMk id="3" creationId="{6EDF35C2-0293-C9C9-5D87-824A12F74A45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22"/>
          <ac:spMkLst>
            <pc:docMk/>
            <pc:sldMk cId="3672720702" sldId="351"/>
            <ac:spMk id="5" creationId="{1374771E-7EF7-778C-2B35-DD547B9B41FA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51.601" v="333"/>
          <ac:spMkLst>
            <pc:docMk/>
            <pc:sldMk cId="3672720702" sldId="351"/>
            <ac:spMk id="7" creationId="{80FD4CE0-80CB-B3D6-4626-CFA947E0FB59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57.586" v="334"/>
          <ac:spMkLst>
            <pc:docMk/>
            <pc:sldMk cId="3672720702" sldId="351"/>
            <ac:spMk id="9" creationId="{BC32C8B8-C98E-67BA-9348-874447D0D74C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8.084" v="325"/>
          <ac:spMkLst>
            <pc:docMk/>
            <pc:sldMk cId="3672720702" sldId="351"/>
            <ac:spMk id="11" creationId="{EA8C1A1F-E967-618C-8289-2113DF3A7325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38.304" v="332"/>
          <ac:spMkLst>
            <pc:docMk/>
            <pc:sldMk cId="3672720702" sldId="351"/>
            <ac:spMk id="13" creationId="{F7CF28D9-47C8-A66B-760E-F1B912F0F024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21"/>
          <ac:spMkLst>
            <pc:docMk/>
            <pc:sldMk cId="3672720702" sldId="351"/>
            <ac:spMk id="15" creationId="{83E86A85-8CDF-4430-8AEA-C8A5CAAB56EC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8.084" v="324"/>
          <ac:spMkLst>
            <pc:docMk/>
            <pc:sldMk cId="3672720702" sldId="351"/>
            <ac:spMk id="17" creationId="{31C37BAD-3FAA-E8A5-22B2-441AFF8EBF8A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20"/>
          <ac:spMkLst>
            <pc:docMk/>
            <pc:sldMk cId="3672720702" sldId="351"/>
            <ac:spMk id="19" creationId="{5BE516DC-1E7B-B036-0804-709BC3FBCD44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9"/>
          <ac:spMkLst>
            <pc:docMk/>
            <pc:sldMk cId="3672720702" sldId="351"/>
            <ac:spMk id="21" creationId="{7F23661B-17EB-0567-6885-F78B0AA7B7E8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20.866" v="326"/>
          <ac:spMkLst>
            <pc:docMk/>
            <pc:sldMk cId="3672720702" sldId="351"/>
            <ac:spMk id="23" creationId="{1C87822A-CA8F-B559-D019-993ED8D11843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30.741" v="328"/>
          <ac:spMkLst>
            <pc:docMk/>
            <pc:sldMk cId="3672720702" sldId="351"/>
            <ac:spMk id="25" creationId="{E7AAD76C-9EEE-6DC9-9B22-993C5ACF0173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32.663" v="330"/>
          <ac:spMkLst>
            <pc:docMk/>
            <pc:sldMk cId="3672720702" sldId="351"/>
            <ac:spMk id="27" creationId="{7C1AE969-6B40-58F6-2841-B3F9CE303C16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8"/>
          <ac:spMkLst>
            <pc:docMk/>
            <pc:sldMk cId="3672720702" sldId="351"/>
            <ac:spMk id="29" creationId="{34081535-3CB1-77E4-54D1-F460A93ADB33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7"/>
          <ac:spMkLst>
            <pc:docMk/>
            <pc:sldMk cId="3672720702" sldId="351"/>
            <ac:spMk id="31" creationId="{0174B52E-D873-7055-B056-18AF56B33ADA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6"/>
          <ac:spMkLst>
            <pc:docMk/>
            <pc:sldMk cId="3672720702" sldId="351"/>
            <ac:spMk id="33" creationId="{643C60C1-33D8-3054-6F23-13CA4284E3AE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5"/>
          <ac:spMkLst>
            <pc:docMk/>
            <pc:sldMk cId="3672720702" sldId="351"/>
            <ac:spMk id="35" creationId="{E7B90033-64D4-EDE6-DCCC-2D4FE962B94B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4"/>
          <ac:spMkLst>
            <pc:docMk/>
            <pc:sldMk cId="3672720702" sldId="351"/>
            <ac:spMk id="37" creationId="{2A16D874-D986-E87A-A923-AF12D6EBAC11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4:12.584" v="313"/>
          <ac:spMkLst>
            <pc:docMk/>
            <pc:sldMk cId="3672720702" sldId="351"/>
            <ac:spMk id="39" creationId="{BA48CEA7-F9C6-D472-9FC2-67492164114D}"/>
          </ac:spMkLst>
        </pc:spChg>
        <pc:spChg chg="add mod">
          <ac:chgData name="SOPHIA SISSI CURCIO GUEDES" userId="S::23.01044-4@maua.br::d2b4018c-82ee-43af-ac22-af20d692ab2f" providerId="AD" clId="Web-{5EE55FE7-C210-3A0A-405A-4F8B244F6347}" dt="2023-11-24T23:57:30.951" v="369" actId="1076"/>
          <ac:spMkLst>
            <pc:docMk/>
            <pc:sldMk cId="3672720702" sldId="351"/>
            <ac:spMk id="44" creationId="{004338AE-A81C-305C-CC6A-1EE1D8C94FE7}"/>
          </ac:spMkLst>
        </pc:spChg>
        <pc:spChg chg="add mod">
          <ac:chgData name="SOPHIA SISSI CURCIO GUEDES" userId="S::23.01044-4@maua.br::d2b4018c-82ee-43af-ac22-af20d692ab2f" providerId="AD" clId="Web-{5EE55FE7-C210-3A0A-405A-4F8B244F6347}" dt="2023-11-24T23:57:30.967" v="370" actId="1076"/>
          <ac:spMkLst>
            <pc:docMk/>
            <pc:sldMk cId="3672720702" sldId="351"/>
            <ac:spMk id="46" creationId="{33BCEFEA-37E3-6E60-5C5C-DDBA1AE0456B}"/>
          </ac:spMkLst>
        </pc:spChg>
        <pc:spChg chg="add del mod">
          <ac:chgData name="SOPHIA SISSI CURCIO GUEDES" userId="S::23.01044-4@maua.br::d2b4018c-82ee-43af-ac22-af20d692ab2f" providerId="AD" clId="Web-{5EE55FE7-C210-3A0A-405A-4F8B244F6347}" dt="2023-11-24T23:57:18.060" v="366"/>
          <ac:spMkLst>
            <pc:docMk/>
            <pc:sldMk cId="3672720702" sldId="351"/>
            <ac:spMk id="48" creationId="{7FCAA468-CFB6-F3BB-F178-30AE295C31AD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9"/>
          <ac:spMkLst>
            <pc:docMk/>
            <pc:sldMk cId="3672720702" sldId="351"/>
            <ac:spMk id="58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8"/>
          <ac:spMkLst>
            <pc:docMk/>
            <pc:sldMk cId="3672720702" sldId="351"/>
            <ac:spMk id="58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7"/>
          <ac:spMkLst>
            <pc:docMk/>
            <pc:sldMk cId="3672720702" sldId="351"/>
            <ac:spMk id="58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6"/>
          <ac:spMkLst>
            <pc:docMk/>
            <pc:sldMk cId="3672720702" sldId="351"/>
            <ac:spMk id="58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5"/>
          <ac:spMkLst>
            <pc:docMk/>
            <pc:sldMk cId="3672720702" sldId="351"/>
            <ac:spMk id="58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4"/>
          <ac:spMkLst>
            <pc:docMk/>
            <pc:sldMk cId="3672720702" sldId="351"/>
            <ac:spMk id="59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3"/>
          <ac:spMkLst>
            <pc:docMk/>
            <pc:sldMk cId="3672720702" sldId="351"/>
            <ac:spMk id="591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2"/>
          <ac:spMkLst>
            <pc:docMk/>
            <pc:sldMk cId="3672720702" sldId="351"/>
            <ac:spMk id="592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1"/>
          <ac:spMkLst>
            <pc:docMk/>
            <pc:sldMk cId="3672720702" sldId="351"/>
            <ac:spMk id="593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300"/>
          <ac:spMkLst>
            <pc:docMk/>
            <pc:sldMk cId="3672720702" sldId="351"/>
            <ac:spMk id="594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74" v="299"/>
          <ac:spMkLst>
            <pc:docMk/>
            <pc:sldMk cId="3672720702" sldId="351"/>
            <ac:spMk id="59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459" v="298"/>
          <ac:spMkLst>
            <pc:docMk/>
            <pc:sldMk cId="3672720702" sldId="351"/>
            <ac:spMk id="59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0.209" v="297"/>
          <ac:spMkLst>
            <pc:docMk/>
            <pc:sldMk cId="3672720702" sldId="351"/>
            <ac:spMk id="59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9.959" v="296"/>
          <ac:spMkLst>
            <pc:docMk/>
            <pc:sldMk cId="3672720702" sldId="351"/>
            <ac:spMk id="59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9.709" v="295"/>
          <ac:spMkLst>
            <pc:docMk/>
            <pc:sldMk cId="3672720702" sldId="351"/>
            <ac:spMk id="59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9.427" v="294"/>
          <ac:spMkLst>
            <pc:docMk/>
            <pc:sldMk cId="3672720702" sldId="351"/>
            <ac:spMk id="60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9.193" v="293"/>
          <ac:spMkLst>
            <pc:docMk/>
            <pc:sldMk cId="3672720702" sldId="351"/>
            <ac:spMk id="601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974" v="292"/>
          <ac:spMkLst>
            <pc:docMk/>
            <pc:sldMk cId="3672720702" sldId="351"/>
            <ac:spMk id="602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802" v="291"/>
          <ac:spMkLst>
            <pc:docMk/>
            <pc:sldMk cId="3672720702" sldId="351"/>
            <ac:spMk id="603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615" v="290"/>
          <ac:spMkLst>
            <pc:docMk/>
            <pc:sldMk cId="3672720702" sldId="351"/>
            <ac:spMk id="604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427" v="289"/>
          <ac:spMkLst>
            <pc:docMk/>
            <pc:sldMk cId="3672720702" sldId="351"/>
            <ac:spMk id="60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224" v="288"/>
          <ac:spMkLst>
            <pc:docMk/>
            <pc:sldMk cId="3672720702" sldId="351"/>
            <ac:spMk id="60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4.443" v="312"/>
          <ac:spMkLst>
            <pc:docMk/>
            <pc:sldMk cId="3672720702" sldId="351"/>
            <ac:spMk id="60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224" v="287"/>
          <ac:spMkLst>
            <pc:docMk/>
            <pc:sldMk cId="3672720702" sldId="351"/>
            <ac:spMk id="60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8.005" v="286"/>
          <ac:spMkLst>
            <pc:docMk/>
            <pc:sldMk cId="3672720702" sldId="351"/>
            <ac:spMk id="60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4.209" v="311"/>
          <ac:spMkLst>
            <pc:docMk/>
            <pc:sldMk cId="3672720702" sldId="351"/>
            <ac:spMk id="61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4:03.990" v="310"/>
          <ac:spMkLst>
            <pc:docMk/>
            <pc:sldMk cId="3672720702" sldId="351"/>
            <ac:spMk id="611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7.755" v="285"/>
          <ac:spMkLst>
            <pc:docMk/>
            <pc:sldMk cId="3672720702" sldId="351"/>
            <ac:spMk id="612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7.599" v="284"/>
          <ac:spMkLst>
            <pc:docMk/>
            <pc:sldMk cId="3672720702" sldId="351"/>
            <ac:spMk id="613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7.443" v="283"/>
          <ac:spMkLst>
            <pc:docMk/>
            <pc:sldMk cId="3672720702" sldId="351"/>
            <ac:spMk id="614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5EE55FE7-C210-3A0A-405A-4F8B244F6347}" dt="2023-11-24T23:53:57.334" v="282"/>
          <ac:spMkLst>
            <pc:docMk/>
            <pc:sldMk cId="3672720702" sldId="351"/>
            <ac:spMk id="615" creationId="{00000000-0000-0000-0000-000000000000}"/>
          </ac:spMkLst>
        </pc:spChg>
        <pc:picChg chg="add mod">
          <ac:chgData name="SOPHIA SISSI CURCIO GUEDES" userId="S::23.01044-4@maua.br::d2b4018c-82ee-43af-ac22-af20d692ab2f" providerId="AD" clId="Web-{5EE55FE7-C210-3A0A-405A-4F8B244F6347}" dt="2023-11-24T23:56:20.136" v="355" actId="1076"/>
          <ac:picMkLst>
            <pc:docMk/>
            <pc:sldMk cId="3672720702" sldId="351"/>
            <ac:picMk id="40" creationId="{F1529290-7136-2782-F333-1154B3CCF39A}"/>
          </ac:picMkLst>
        </pc:picChg>
        <pc:picChg chg="add mod">
          <ac:chgData name="SOPHIA SISSI CURCIO GUEDES" userId="S::23.01044-4@maua.br::d2b4018c-82ee-43af-ac22-af20d692ab2f" providerId="AD" clId="Web-{5EE55FE7-C210-3A0A-405A-4F8B244F6347}" dt="2023-11-24T23:56:14.370" v="354" actId="1076"/>
          <ac:picMkLst>
            <pc:docMk/>
            <pc:sldMk cId="3672720702" sldId="351"/>
            <ac:picMk id="41" creationId="{8C390301-C2AC-1B7F-528E-F83AD6CE304A}"/>
          </ac:picMkLst>
        </pc:picChg>
        <pc:picChg chg="add mod">
          <ac:chgData name="SOPHIA SISSI CURCIO GUEDES" userId="S::23.01044-4@maua.br::d2b4018c-82ee-43af-ac22-af20d692ab2f" providerId="AD" clId="Web-{5EE55FE7-C210-3A0A-405A-4F8B244F6347}" dt="2023-11-24T23:56:41.668" v="359" actId="1076"/>
          <ac:picMkLst>
            <pc:docMk/>
            <pc:sldMk cId="3672720702" sldId="351"/>
            <ac:picMk id="42" creationId="{5A11FA52-9EA1-7D0F-6AB7-05C45CC72E51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5T00:05:05.344" v="378"/>
          <ac:picMkLst>
            <pc:docMk/>
            <pc:sldMk cId="3672720702" sldId="351"/>
            <ac:picMk id="49" creationId="{89756736-406A-42E4-E508-FE1DEFD679B7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5T00:08:31.712" v="388"/>
          <ac:picMkLst>
            <pc:docMk/>
            <pc:sldMk cId="3672720702" sldId="351"/>
            <ac:picMk id="50" creationId="{F0E47CA4-6508-1829-2541-8E1A9B82C766}"/>
          </ac:picMkLst>
        </pc:picChg>
        <pc:picChg chg="add del mod">
          <ac:chgData name="SOPHIA SISSI CURCIO GUEDES" userId="S::23.01044-4@maua.br::d2b4018c-82ee-43af-ac22-af20d692ab2f" providerId="AD" clId="Web-{5EE55FE7-C210-3A0A-405A-4F8B244F6347}" dt="2023-11-25T00:07:52.491" v="384"/>
          <ac:picMkLst>
            <pc:docMk/>
            <pc:sldMk cId="3672720702" sldId="351"/>
            <ac:picMk id="51" creationId="{4917C6B8-8B47-8A08-BB19-1821C1D88CAA}"/>
          </ac:picMkLst>
        </pc:picChg>
        <pc:picChg chg="add mod">
          <ac:chgData name="SOPHIA SISSI CURCIO GUEDES" userId="S::23.01044-4@maua.br::d2b4018c-82ee-43af-ac22-af20d692ab2f" providerId="AD" clId="Web-{5EE55FE7-C210-3A0A-405A-4F8B244F6347}" dt="2023-11-25T00:08:16.539" v="387" actId="1076"/>
          <ac:picMkLst>
            <pc:docMk/>
            <pc:sldMk cId="3672720702" sldId="351"/>
            <ac:picMk id="52" creationId="{821EBAAA-03AB-B7E5-CBB3-2E043712F277}"/>
          </ac:picMkLst>
        </pc:picChg>
      </pc:sldChg>
    </pc:docChg>
  </pc:docChgLst>
  <pc:docChgLst>
    <pc:chgData name="SOPHIA SISSI CURCIO GUEDES" userId="S::23.01044-4@maua.br::d2b4018c-82ee-43af-ac22-af20d692ab2f" providerId="AD" clId="Web-{ED466449-9E2F-BE0A-89F0-915BEAD68C3B}"/>
    <pc:docChg chg="addSld delSld modSld sldOrd">
      <pc:chgData name="SOPHIA SISSI CURCIO GUEDES" userId="S::23.01044-4@maua.br::d2b4018c-82ee-43af-ac22-af20d692ab2f" providerId="AD" clId="Web-{ED466449-9E2F-BE0A-89F0-915BEAD68C3B}" dt="2023-11-24T21:22:38.798" v="352" actId="1076"/>
      <pc:docMkLst>
        <pc:docMk/>
      </pc:docMkLst>
      <pc:sldChg chg="modSp">
        <pc:chgData name="SOPHIA SISSI CURCIO GUEDES" userId="S::23.01044-4@maua.br::d2b4018c-82ee-43af-ac22-af20d692ab2f" providerId="AD" clId="Web-{ED466449-9E2F-BE0A-89F0-915BEAD68C3B}" dt="2023-11-24T20:48:51.526" v="63" actId="20577"/>
        <pc:sldMkLst>
          <pc:docMk/>
          <pc:sldMk cId="0" sldId="256"/>
        </pc:sldMkLst>
        <pc:spChg chg="mod">
          <ac:chgData name="SOPHIA SISSI CURCIO GUEDES" userId="S::23.01044-4@maua.br::d2b4018c-82ee-43af-ac22-af20d692ab2f" providerId="AD" clId="Web-{ED466449-9E2F-BE0A-89F0-915BEAD68C3B}" dt="2023-11-24T20:45:36.721" v="26" actId="20577"/>
          <ac:spMkLst>
            <pc:docMk/>
            <pc:sldMk cId="0" sldId="256"/>
            <ac:spMk id="547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48:51.526" v="63" actId="20577"/>
          <ac:spMkLst>
            <pc:docMk/>
            <pc:sldMk cId="0" sldId="256"/>
            <ac:spMk id="549" creationId="{00000000-0000-0000-0000-000000000000}"/>
          </ac:spMkLst>
        </pc:spChg>
      </pc:sldChg>
      <pc:sldChg chg="addSp modSp">
        <pc:chgData name="SOPHIA SISSI CURCIO GUEDES" userId="S::23.01044-4@maua.br::d2b4018c-82ee-43af-ac22-af20d692ab2f" providerId="AD" clId="Web-{ED466449-9E2F-BE0A-89F0-915BEAD68C3B}" dt="2023-11-24T21:21:10.935" v="350" actId="20577"/>
        <pc:sldMkLst>
          <pc:docMk/>
          <pc:sldMk cId="0" sldId="257"/>
        </pc:sldMkLst>
        <pc:spChg chg="mod">
          <ac:chgData name="SOPHIA SISSI CURCIO GUEDES" userId="S::23.01044-4@maua.br::d2b4018c-82ee-43af-ac22-af20d692ab2f" providerId="AD" clId="Web-{ED466449-9E2F-BE0A-89F0-915BEAD68C3B}" dt="2023-11-24T21:21:10.935" v="350" actId="20577"/>
          <ac:spMkLst>
            <pc:docMk/>
            <pc:sldMk cId="0" sldId="257"/>
            <ac:spMk id="55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1:01:28.089" v="206" actId="20577"/>
          <ac:spMkLst>
            <pc:docMk/>
            <pc:sldMk cId="0" sldId="257"/>
            <ac:spMk id="555" creationId="{00000000-0000-0000-0000-000000000000}"/>
          </ac:spMkLst>
        </pc:spChg>
        <pc:picChg chg="add mod">
          <ac:chgData name="SOPHIA SISSI CURCIO GUEDES" userId="S::23.01044-4@maua.br::d2b4018c-82ee-43af-ac22-af20d692ab2f" providerId="AD" clId="Web-{ED466449-9E2F-BE0A-89F0-915BEAD68C3B}" dt="2023-11-24T21:02:23.451" v="213" actId="14100"/>
          <ac:picMkLst>
            <pc:docMk/>
            <pc:sldMk cId="0" sldId="257"/>
            <ac:picMk id="2" creationId="{7D5D5541-E8A6-242D-9288-9273E30CC0B7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03:04.202" v="218" actId="1076"/>
          <ac:picMkLst>
            <pc:docMk/>
            <pc:sldMk cId="0" sldId="257"/>
            <ac:picMk id="3" creationId="{E40E95C5-8B82-6114-76B4-043F77B17BE7}"/>
          </ac:picMkLst>
        </pc:picChg>
      </pc:sldChg>
      <pc:sldChg chg="addSp delSp modSp add del ord delAnim">
        <pc:chgData name="SOPHIA SISSI CURCIO GUEDES" userId="S::23.01044-4@maua.br::d2b4018c-82ee-43af-ac22-af20d692ab2f" providerId="AD" clId="Web-{ED466449-9E2F-BE0A-89F0-915BEAD68C3B}" dt="2023-11-24T21:22:38.798" v="352" actId="1076"/>
        <pc:sldMkLst>
          <pc:docMk/>
          <pc:sldMk cId="0" sldId="260"/>
        </pc:sldMkLst>
        <pc:spChg chg="add del mod">
          <ac:chgData name="SOPHIA SISSI CURCIO GUEDES" userId="S::23.01044-4@maua.br::d2b4018c-82ee-43af-ac22-af20d692ab2f" providerId="AD" clId="Web-{ED466449-9E2F-BE0A-89F0-915BEAD68C3B}" dt="2023-11-24T21:16:46.580" v="291"/>
          <ac:spMkLst>
            <pc:docMk/>
            <pc:sldMk cId="0" sldId="260"/>
            <ac:spMk id="3" creationId="{70817BEC-82C2-1D46-EC6A-4431C6B1E193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90"/>
          <ac:spMkLst>
            <pc:docMk/>
            <pc:sldMk cId="0" sldId="260"/>
            <ac:spMk id="5" creationId="{949AEA10-9F9B-1E65-2F4E-3F1F0C9FD3A1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7:12.081" v="295"/>
          <ac:spMkLst>
            <pc:docMk/>
            <pc:sldMk cId="0" sldId="260"/>
            <ac:spMk id="7" creationId="{1DD3CAEB-EBFA-3BA3-CABF-43BF1D49DE91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54.737" v="293"/>
          <ac:spMkLst>
            <pc:docMk/>
            <pc:sldMk cId="0" sldId="260"/>
            <ac:spMk id="9" creationId="{26569C68-1CD2-BA01-BE75-B27EB151DA6F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9"/>
          <ac:spMkLst>
            <pc:docMk/>
            <pc:sldMk cId="0" sldId="260"/>
            <ac:spMk id="11" creationId="{3FCD2846-8A0A-4952-D40E-A0AE48904CD1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8"/>
          <ac:spMkLst>
            <pc:docMk/>
            <pc:sldMk cId="0" sldId="260"/>
            <ac:spMk id="13" creationId="{85627635-C5EC-48C7-5DD6-07532B3647ED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7"/>
          <ac:spMkLst>
            <pc:docMk/>
            <pc:sldMk cId="0" sldId="260"/>
            <ac:spMk id="15" creationId="{D6E52A24-6B4D-E325-D10F-59A4B80732C5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6"/>
          <ac:spMkLst>
            <pc:docMk/>
            <pc:sldMk cId="0" sldId="260"/>
            <ac:spMk id="17" creationId="{E9B6BD26-C2F1-B44C-13DE-1A5482711529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7:03.284" v="294"/>
          <ac:spMkLst>
            <pc:docMk/>
            <pc:sldMk cId="0" sldId="260"/>
            <ac:spMk id="19" creationId="{EF947E2C-BF18-5B19-8133-8B46E3904DA5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53.174" v="292"/>
          <ac:spMkLst>
            <pc:docMk/>
            <pc:sldMk cId="0" sldId="260"/>
            <ac:spMk id="21" creationId="{170F0A2F-51A9-F6B7-C1ED-5D7E03D978D7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5"/>
          <ac:spMkLst>
            <pc:docMk/>
            <pc:sldMk cId="0" sldId="260"/>
            <ac:spMk id="23" creationId="{3207F353-E296-9013-36A8-8F463792DCA1}"/>
          </ac:spMkLst>
        </pc:spChg>
        <pc:spChg chg="add del mod">
          <ac:chgData name="SOPHIA SISSI CURCIO GUEDES" userId="S::23.01044-4@maua.br::d2b4018c-82ee-43af-ac22-af20d692ab2f" providerId="AD" clId="Web-{ED466449-9E2F-BE0A-89F0-915BEAD68C3B}" dt="2023-11-24T21:16:46.580" v="284"/>
          <ac:spMkLst>
            <pc:docMk/>
            <pc:sldMk cId="0" sldId="260"/>
            <ac:spMk id="25" creationId="{3AB29CA1-4460-589D-663B-AFE81DEB54DE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20" v="281"/>
          <ac:spMkLst>
            <pc:docMk/>
            <pc:sldMk cId="0" sldId="260"/>
            <ac:spMk id="62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20" v="280"/>
          <ac:spMkLst>
            <pc:docMk/>
            <pc:sldMk cId="0" sldId="260"/>
            <ac:spMk id="621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20" v="279"/>
          <ac:spMkLst>
            <pc:docMk/>
            <pc:sldMk cId="0" sldId="260"/>
            <ac:spMk id="622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1:16:26.548" v="261" actId="1076"/>
          <ac:spMkLst>
            <pc:docMk/>
            <pc:sldMk cId="0" sldId="260"/>
            <ac:spMk id="623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20" v="278"/>
          <ac:spMkLst>
            <pc:docMk/>
            <pc:sldMk cId="0" sldId="260"/>
            <ac:spMk id="624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05" v="277"/>
          <ac:spMkLst>
            <pc:docMk/>
            <pc:sldMk cId="0" sldId="260"/>
            <ac:spMk id="62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05" v="276"/>
          <ac:spMkLst>
            <pc:docMk/>
            <pc:sldMk cId="0" sldId="260"/>
            <ac:spMk id="62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05" v="275"/>
          <ac:spMkLst>
            <pc:docMk/>
            <pc:sldMk cId="0" sldId="260"/>
            <ac:spMk id="62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05" v="274"/>
          <ac:spMkLst>
            <pc:docMk/>
            <pc:sldMk cId="0" sldId="260"/>
            <ac:spMk id="62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705" v="273"/>
          <ac:spMkLst>
            <pc:docMk/>
            <pc:sldMk cId="0" sldId="260"/>
            <ac:spMk id="62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517" v="272"/>
          <ac:spMkLst>
            <pc:docMk/>
            <pc:sldMk cId="0" sldId="260"/>
            <ac:spMk id="63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330" v="271"/>
          <ac:spMkLst>
            <pc:docMk/>
            <pc:sldMk cId="0" sldId="260"/>
            <ac:spMk id="631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1.158" v="270"/>
          <ac:spMkLst>
            <pc:docMk/>
            <pc:sldMk cId="0" sldId="260"/>
            <ac:spMk id="632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986" v="269"/>
          <ac:spMkLst>
            <pc:docMk/>
            <pc:sldMk cId="0" sldId="260"/>
            <ac:spMk id="633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861" v="268"/>
          <ac:spMkLst>
            <pc:docMk/>
            <pc:sldMk cId="0" sldId="260"/>
            <ac:spMk id="63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1:20:39.809" v="336" actId="20577"/>
          <ac:spMkLst>
            <pc:docMk/>
            <pc:sldMk cId="0" sldId="260"/>
            <ac:spMk id="635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720" v="267"/>
          <ac:spMkLst>
            <pc:docMk/>
            <pc:sldMk cId="0" sldId="260"/>
            <ac:spMk id="636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580" v="266"/>
          <ac:spMkLst>
            <pc:docMk/>
            <pc:sldMk cId="0" sldId="260"/>
            <ac:spMk id="637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455" v="265"/>
          <ac:spMkLst>
            <pc:docMk/>
            <pc:sldMk cId="0" sldId="260"/>
            <ac:spMk id="638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314" v="264"/>
          <ac:spMkLst>
            <pc:docMk/>
            <pc:sldMk cId="0" sldId="260"/>
            <ac:spMk id="639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205" v="263"/>
          <ac:spMkLst>
            <pc:docMk/>
            <pc:sldMk cId="0" sldId="260"/>
            <ac:spMk id="640" creationId="{00000000-0000-0000-0000-000000000000}"/>
          </ac:spMkLst>
        </pc:spChg>
        <pc:spChg chg="del">
          <ac:chgData name="SOPHIA SISSI CURCIO GUEDES" userId="S::23.01044-4@maua.br::d2b4018c-82ee-43af-ac22-af20d692ab2f" providerId="AD" clId="Web-{ED466449-9E2F-BE0A-89F0-915BEAD68C3B}" dt="2023-11-24T21:16:30.111" v="262"/>
          <ac:spMkLst>
            <pc:docMk/>
            <pc:sldMk cId="0" sldId="260"/>
            <ac:spMk id="641" creationId="{00000000-0000-0000-0000-000000000000}"/>
          </ac:spMkLst>
        </pc:spChg>
        <pc:picChg chg="add del mod">
          <ac:chgData name="SOPHIA SISSI CURCIO GUEDES" userId="S::23.01044-4@maua.br::d2b4018c-82ee-43af-ac22-af20d692ab2f" providerId="AD" clId="Web-{ED466449-9E2F-BE0A-89F0-915BEAD68C3B}" dt="2023-11-24T21:17:48.927" v="299"/>
          <ac:picMkLst>
            <pc:docMk/>
            <pc:sldMk cId="0" sldId="260"/>
            <ac:picMk id="26" creationId="{D4FEB4A5-16D2-3C19-E0AB-42801CAB7941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19:46.322" v="309" actId="1076"/>
          <ac:picMkLst>
            <pc:docMk/>
            <pc:sldMk cId="0" sldId="260"/>
            <ac:picMk id="27" creationId="{63F663A4-FD58-12BE-5809-309D8F82AB77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20:06.667" v="316" actId="1076"/>
          <ac:picMkLst>
            <pc:docMk/>
            <pc:sldMk cId="0" sldId="260"/>
            <ac:picMk id="28" creationId="{E2C42767-537B-0008-3FA6-12C09DA9FC00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22:38.798" v="352" actId="1076"/>
          <ac:picMkLst>
            <pc:docMk/>
            <pc:sldMk cId="0" sldId="260"/>
            <ac:picMk id="29" creationId="{F97BDAA7-6918-1ECF-E177-F7455E4CF5C2}"/>
          </ac:picMkLst>
        </pc:picChg>
      </pc:sldChg>
      <pc:sldChg chg="modSp ord addAnim delAnim">
        <pc:chgData name="SOPHIA SISSI CURCIO GUEDES" userId="S::23.01044-4@maua.br::d2b4018c-82ee-43af-ac22-af20d692ab2f" providerId="AD" clId="Web-{ED466449-9E2F-BE0A-89F0-915BEAD68C3B}" dt="2023-11-24T20:56:33.717" v="154"/>
        <pc:sldMkLst>
          <pc:docMk/>
          <pc:sldMk cId="0" sldId="261"/>
        </pc:sldMkLst>
        <pc:spChg chg="mod">
          <ac:chgData name="SOPHIA SISSI CURCIO GUEDES" userId="S::23.01044-4@maua.br::d2b4018c-82ee-43af-ac22-af20d692ab2f" providerId="AD" clId="Web-{ED466449-9E2F-BE0A-89F0-915BEAD68C3B}" dt="2023-11-24T20:55:22.589" v="143" actId="20577"/>
          <ac:spMkLst>
            <pc:docMk/>
            <pc:sldMk cId="0" sldId="261"/>
            <ac:spMk id="647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55:31.934" v="146" actId="20577"/>
          <ac:spMkLst>
            <pc:docMk/>
            <pc:sldMk cId="0" sldId="261"/>
            <ac:spMk id="648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56:13.263" v="153" actId="20577"/>
          <ac:spMkLst>
            <pc:docMk/>
            <pc:sldMk cId="0" sldId="261"/>
            <ac:spMk id="649" creationId="{00000000-0000-0000-0000-000000000000}"/>
          </ac:spMkLst>
        </pc:spChg>
      </pc:sldChg>
      <pc:sldChg chg="add del">
        <pc:chgData name="SOPHIA SISSI CURCIO GUEDES" userId="S::23.01044-4@maua.br::d2b4018c-82ee-43af-ac22-af20d692ab2f" providerId="AD" clId="Web-{ED466449-9E2F-BE0A-89F0-915BEAD68C3B}" dt="2023-11-24T20:49:05.089" v="64"/>
        <pc:sldMkLst>
          <pc:docMk/>
          <pc:sldMk cId="446903030" sldId="347"/>
        </pc:sldMkLst>
      </pc:sldChg>
      <pc:sldChg chg="modSp add">
        <pc:chgData name="SOPHIA SISSI CURCIO GUEDES" userId="S::23.01044-4@maua.br::d2b4018c-82ee-43af-ac22-af20d692ab2f" providerId="AD" clId="Web-{ED466449-9E2F-BE0A-89F0-915BEAD68C3B}" dt="2023-11-24T20:52:01.643" v="111" actId="20577"/>
        <pc:sldMkLst>
          <pc:docMk/>
          <pc:sldMk cId="2651397569" sldId="347"/>
        </pc:sldMkLst>
        <pc:spChg chg="mod">
          <ac:chgData name="SOPHIA SISSI CURCIO GUEDES" userId="S::23.01044-4@maua.br::d2b4018c-82ee-43af-ac22-af20d692ab2f" providerId="AD" clId="Web-{ED466449-9E2F-BE0A-89F0-915BEAD68C3B}" dt="2023-11-24T20:50:35.312" v="97" actId="20577"/>
          <ac:spMkLst>
            <pc:docMk/>
            <pc:sldMk cId="2651397569" sldId="347"/>
            <ac:spMk id="602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51:20.610" v="108"/>
          <ac:spMkLst>
            <pc:docMk/>
            <pc:sldMk cId="2651397569" sldId="347"/>
            <ac:spMk id="603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51:29.955" v="110"/>
          <ac:spMkLst>
            <pc:docMk/>
            <pc:sldMk cId="2651397569" sldId="347"/>
            <ac:spMk id="60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0:52:01.643" v="111" actId="20577"/>
          <ac:spMkLst>
            <pc:docMk/>
            <pc:sldMk cId="2651397569" sldId="347"/>
            <ac:spMk id="605" creationId="{00000000-0000-0000-0000-000000000000}"/>
          </ac:spMkLst>
        </pc:spChg>
      </pc:sldChg>
      <pc:sldChg chg="addSp delSp modSp add replId">
        <pc:chgData name="SOPHIA SISSI CURCIO GUEDES" userId="S::23.01044-4@maua.br::d2b4018c-82ee-43af-ac22-af20d692ab2f" providerId="AD" clId="Web-{ED466449-9E2F-BE0A-89F0-915BEAD68C3B}" dt="2023-11-24T21:20:55.684" v="345" actId="20577"/>
        <pc:sldMkLst>
          <pc:docMk/>
          <pc:sldMk cId="658685425" sldId="348"/>
        </pc:sldMkLst>
        <pc:spChg chg="mod">
          <ac:chgData name="SOPHIA SISSI CURCIO GUEDES" userId="S::23.01044-4@maua.br::d2b4018c-82ee-43af-ac22-af20d692ab2f" providerId="AD" clId="Web-{ED466449-9E2F-BE0A-89F0-915BEAD68C3B}" dt="2023-11-24T21:20:55.684" v="345" actId="20577"/>
          <ac:spMkLst>
            <pc:docMk/>
            <pc:sldMk cId="658685425" sldId="348"/>
            <ac:spMk id="554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1:04:37.113" v="235" actId="20577"/>
          <ac:spMkLst>
            <pc:docMk/>
            <pc:sldMk cId="658685425" sldId="348"/>
            <ac:spMk id="555" creationId="{00000000-0000-0000-0000-000000000000}"/>
          </ac:spMkLst>
        </pc:spChg>
        <pc:picChg chg="del">
          <ac:chgData name="SOPHIA SISSI CURCIO GUEDES" userId="S::23.01044-4@maua.br::d2b4018c-82ee-43af-ac22-af20d692ab2f" providerId="AD" clId="Web-{ED466449-9E2F-BE0A-89F0-915BEAD68C3B}" dt="2023-11-24T21:05:23.318" v="236"/>
          <ac:picMkLst>
            <pc:docMk/>
            <pc:sldMk cId="658685425" sldId="348"/>
            <ac:picMk id="2" creationId="{7D5D5541-E8A6-242D-9288-9273E30CC0B7}"/>
          </ac:picMkLst>
        </pc:picChg>
        <pc:picChg chg="del">
          <ac:chgData name="SOPHIA SISSI CURCIO GUEDES" userId="S::23.01044-4@maua.br::d2b4018c-82ee-43af-ac22-af20d692ab2f" providerId="AD" clId="Web-{ED466449-9E2F-BE0A-89F0-915BEAD68C3B}" dt="2023-11-24T21:06:18.148" v="241"/>
          <ac:picMkLst>
            <pc:docMk/>
            <pc:sldMk cId="658685425" sldId="348"/>
            <ac:picMk id="3" creationId="{E40E95C5-8B82-6114-76B4-043F77B17BE7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06:34.727" v="247" actId="1076"/>
          <ac:picMkLst>
            <pc:docMk/>
            <pc:sldMk cId="658685425" sldId="348"/>
            <ac:picMk id="4" creationId="{914DDC8E-BF9C-6179-DBE0-0D27A5D74F8B}"/>
          </ac:picMkLst>
        </pc:picChg>
        <pc:picChg chg="add mod">
          <ac:chgData name="SOPHIA SISSI CURCIO GUEDES" userId="S::23.01044-4@maua.br::d2b4018c-82ee-43af-ac22-af20d692ab2f" providerId="AD" clId="Web-{ED466449-9E2F-BE0A-89F0-915BEAD68C3B}" dt="2023-11-24T21:06:28.242" v="245" actId="14100"/>
          <ac:picMkLst>
            <pc:docMk/>
            <pc:sldMk cId="658685425" sldId="348"/>
            <ac:picMk id="5" creationId="{8D1D976B-58FB-5C54-9AC7-FB740783C24D}"/>
          </ac:picMkLst>
        </pc:picChg>
      </pc:sldChg>
      <pc:sldChg chg="addSp delSp modSp add ord replId">
        <pc:chgData name="SOPHIA SISSI CURCIO GUEDES" userId="S::23.01044-4@maua.br::d2b4018c-82ee-43af-ac22-af20d692ab2f" providerId="AD" clId="Web-{ED466449-9E2F-BE0A-89F0-915BEAD68C3B}" dt="2023-11-24T21:14:48.294" v="256" actId="20577"/>
        <pc:sldMkLst>
          <pc:docMk/>
          <pc:sldMk cId="1398310941" sldId="349"/>
        </pc:sldMkLst>
        <pc:spChg chg="mod">
          <ac:chgData name="SOPHIA SISSI CURCIO GUEDES" userId="S::23.01044-4@maua.br::d2b4018c-82ee-43af-ac22-af20d692ab2f" providerId="AD" clId="Web-{ED466449-9E2F-BE0A-89F0-915BEAD68C3B}" dt="2023-11-24T21:14:30.762" v="252" actId="20577"/>
          <ac:spMkLst>
            <pc:docMk/>
            <pc:sldMk cId="1398310941" sldId="349"/>
            <ac:spMk id="647" creationId="{00000000-0000-0000-0000-000000000000}"/>
          </ac:spMkLst>
        </pc:spChg>
        <pc:spChg chg="mod">
          <ac:chgData name="SOPHIA SISSI CURCIO GUEDES" userId="S::23.01044-4@maua.br::d2b4018c-82ee-43af-ac22-af20d692ab2f" providerId="AD" clId="Web-{ED466449-9E2F-BE0A-89F0-915BEAD68C3B}" dt="2023-11-24T21:14:48.294" v="256" actId="20577"/>
          <ac:spMkLst>
            <pc:docMk/>
            <pc:sldMk cId="1398310941" sldId="349"/>
            <ac:spMk id="648" creationId="{00000000-0000-0000-0000-000000000000}"/>
          </ac:spMkLst>
        </pc:spChg>
        <pc:picChg chg="add del mod">
          <ac:chgData name="SOPHIA SISSI CURCIO GUEDES" userId="S::23.01044-4@maua.br::d2b4018c-82ee-43af-ac22-af20d692ab2f" providerId="AD" clId="Web-{ED466449-9E2F-BE0A-89F0-915BEAD68C3B}" dt="2023-11-24T21:14:36.372" v="254"/>
          <ac:picMkLst>
            <pc:docMk/>
            <pc:sldMk cId="1398310941" sldId="349"/>
            <ac:picMk id="2" creationId="{9371D5D2-BE58-15BD-3250-8A88DD5CAA2A}"/>
          </ac:picMkLst>
        </pc:picChg>
      </pc:sldChg>
      <pc:sldChg chg="add replId">
        <pc:chgData name="SOPHIA SISSI CURCIO GUEDES" userId="S::23.01044-4@maua.br::d2b4018c-82ee-43af-ac22-af20d692ab2f" providerId="AD" clId="Web-{ED466449-9E2F-BE0A-89F0-915BEAD68C3B}" dt="2023-11-24T21:16:18.423" v="259"/>
        <pc:sldMkLst>
          <pc:docMk/>
          <pc:sldMk cId="2561667458" sldId="350"/>
        </pc:sldMkLst>
      </pc:sldChg>
      <pc:sldChg chg="add del">
        <pc:chgData name="SOPHIA SISSI CURCIO GUEDES" userId="S::23.01044-4@maua.br::d2b4018c-82ee-43af-ac22-af20d692ab2f" providerId="AD" clId="Web-{ED466449-9E2F-BE0A-89F0-915BEAD68C3B}" dt="2023-11-24T21:16:37.502" v="283"/>
        <pc:sldMkLst>
          <pc:docMk/>
          <pc:sldMk cId="2485010505" sldId="35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220858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a959a77ff2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a959a77ff2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a959a77ff2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a959a77ff2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8bcc2e6dd0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8bcc2e6dd0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42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42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423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75423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91932f1ae0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91932f1ae0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67cd42cad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67cd42cad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967cd42cad_4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967cd42cad_4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8bcc2e6dd0_2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8bcc2e6dd0_2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8bcc2e6dd0_3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8bcc2e6dd0_3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b264f485f7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b264f485f7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b264f485f7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b264f485f7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959a77ff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959a77ff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a959a77ff2_0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a959a77ff2_0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264f485f7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264f485f7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b264f485f7_0_9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b264f485f7_0_9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1046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91932f1ae0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91932f1ae0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02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b264f485f7_0_5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b264f485f7_0_5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b264f485f7_0_6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b264f485f7_0_6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8d91ca04ee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8d91ca04ee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95096" y="495853"/>
            <a:ext cx="3849600" cy="2032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41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95100" y="2801049"/>
            <a:ext cx="28074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 b="1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bg>
      <p:bgPr>
        <a:solidFill>
          <a:schemeClr val="accent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3"/>
          <p:cNvSpPr txBox="1">
            <a:spLocks noGrp="1"/>
          </p:cNvSpPr>
          <p:nvPr>
            <p:ph type="title"/>
          </p:nvPr>
        </p:nvSpPr>
        <p:spPr>
          <a:xfrm>
            <a:off x="1558050" y="2730682"/>
            <a:ext cx="6027900" cy="96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66" name="Google Shape;166;p23"/>
          <p:cNvSpPr txBox="1">
            <a:spLocks noGrp="1"/>
          </p:cNvSpPr>
          <p:nvPr>
            <p:ph type="title" idx="2" hasCustomPrompt="1"/>
          </p:nvPr>
        </p:nvSpPr>
        <p:spPr>
          <a:xfrm>
            <a:off x="3148800" y="796405"/>
            <a:ext cx="2846400" cy="19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7" name="Google Shape;167;p23"/>
          <p:cNvSpPr txBox="1">
            <a:spLocks noGrp="1"/>
          </p:cNvSpPr>
          <p:nvPr>
            <p:ph type="subTitle" idx="1"/>
          </p:nvPr>
        </p:nvSpPr>
        <p:spPr>
          <a:xfrm>
            <a:off x="1729650" y="3694895"/>
            <a:ext cx="5684700" cy="65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68" name="Google Shape;168;p23"/>
          <p:cNvSpPr/>
          <p:nvPr/>
        </p:nvSpPr>
        <p:spPr>
          <a:xfrm rot="5400000" flipH="1">
            <a:off x="45328" y="-45325"/>
            <a:ext cx="2143767" cy="2234382"/>
          </a:xfrm>
          <a:custGeom>
            <a:avLst/>
            <a:gdLst/>
            <a:ahLst/>
            <a:cxnLst/>
            <a:rect l="l" t="t" r="r" b="b"/>
            <a:pathLst>
              <a:path w="16340" h="17031" extrusionOk="0">
                <a:moveTo>
                  <a:pt x="16340" y="0"/>
                </a:moveTo>
                <a:cubicBezTo>
                  <a:pt x="15858" y="1003"/>
                  <a:pt x="15009" y="1622"/>
                  <a:pt x="14089" y="2159"/>
                </a:cubicBezTo>
                <a:cubicBezTo>
                  <a:pt x="13020" y="2788"/>
                  <a:pt x="11876" y="3232"/>
                  <a:pt x="10703" y="3616"/>
                </a:cubicBezTo>
                <a:cubicBezTo>
                  <a:pt x="9328" y="4070"/>
                  <a:pt x="7926" y="4426"/>
                  <a:pt x="6502" y="4689"/>
                </a:cubicBezTo>
                <a:cubicBezTo>
                  <a:pt x="5790" y="4826"/>
                  <a:pt x="5067" y="4936"/>
                  <a:pt x="4344" y="5034"/>
                </a:cubicBezTo>
                <a:cubicBezTo>
                  <a:pt x="3884" y="5095"/>
                  <a:pt x="3429" y="5160"/>
                  <a:pt x="3002" y="5358"/>
                </a:cubicBezTo>
                <a:cubicBezTo>
                  <a:pt x="1605" y="6015"/>
                  <a:pt x="690" y="7083"/>
                  <a:pt x="334" y="8589"/>
                </a:cubicBezTo>
                <a:cubicBezTo>
                  <a:pt x="0" y="10019"/>
                  <a:pt x="603" y="11273"/>
                  <a:pt x="1912" y="11980"/>
                </a:cubicBezTo>
                <a:cubicBezTo>
                  <a:pt x="2224" y="12150"/>
                  <a:pt x="2558" y="12275"/>
                  <a:pt x="2887" y="12413"/>
                </a:cubicBezTo>
                <a:cubicBezTo>
                  <a:pt x="3692" y="12752"/>
                  <a:pt x="4459" y="13158"/>
                  <a:pt x="5116" y="13743"/>
                </a:cubicBezTo>
                <a:cubicBezTo>
                  <a:pt x="5697" y="14258"/>
                  <a:pt x="6151" y="14856"/>
                  <a:pt x="6381" y="15612"/>
                </a:cubicBezTo>
                <a:cubicBezTo>
                  <a:pt x="6513" y="16050"/>
                  <a:pt x="6546" y="16499"/>
                  <a:pt x="6475" y="16953"/>
                </a:cubicBezTo>
                <a:cubicBezTo>
                  <a:pt x="6469" y="16981"/>
                  <a:pt x="6458" y="17003"/>
                  <a:pt x="6453" y="17030"/>
                </a:cubicBezTo>
                <a:lnTo>
                  <a:pt x="16340" y="17030"/>
                </a:lnTo>
                <a:lnTo>
                  <a:pt x="16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23"/>
          <p:cNvSpPr/>
          <p:nvPr/>
        </p:nvSpPr>
        <p:spPr>
          <a:xfrm flipH="1">
            <a:off x="7324484" y="2509086"/>
            <a:ext cx="1819516" cy="3023829"/>
          </a:xfrm>
          <a:custGeom>
            <a:avLst/>
            <a:gdLst/>
            <a:ahLst/>
            <a:cxnLst/>
            <a:rect l="l" t="t" r="r" b="b"/>
            <a:pathLst>
              <a:path w="13678" h="22730" extrusionOk="0">
                <a:moveTo>
                  <a:pt x="2909" y="0"/>
                </a:moveTo>
                <a:cubicBezTo>
                  <a:pt x="1923" y="0"/>
                  <a:pt x="938" y="366"/>
                  <a:pt x="1" y="740"/>
                </a:cubicBezTo>
                <a:lnTo>
                  <a:pt x="1" y="754"/>
                </a:lnTo>
                <a:lnTo>
                  <a:pt x="1" y="22730"/>
                </a:lnTo>
                <a:lnTo>
                  <a:pt x="13677" y="22730"/>
                </a:lnTo>
                <a:lnTo>
                  <a:pt x="13677" y="20305"/>
                </a:lnTo>
                <a:cubicBezTo>
                  <a:pt x="13662" y="20277"/>
                  <a:pt x="13677" y="20262"/>
                  <a:pt x="13662" y="20234"/>
                </a:cubicBezTo>
                <a:cubicBezTo>
                  <a:pt x="13662" y="20049"/>
                  <a:pt x="13649" y="19834"/>
                  <a:pt x="13520" y="19706"/>
                </a:cubicBezTo>
                <a:cubicBezTo>
                  <a:pt x="13420" y="19606"/>
                  <a:pt x="13278" y="19578"/>
                  <a:pt x="13149" y="19549"/>
                </a:cubicBezTo>
                <a:cubicBezTo>
                  <a:pt x="12401" y="19409"/>
                  <a:pt x="11638" y="19339"/>
                  <a:pt x="10876" y="19339"/>
                </a:cubicBezTo>
                <a:cubicBezTo>
                  <a:pt x="10549" y="19339"/>
                  <a:pt x="10223" y="19352"/>
                  <a:pt x="9898" y="19378"/>
                </a:cubicBezTo>
                <a:cubicBezTo>
                  <a:pt x="9757" y="19391"/>
                  <a:pt x="9607" y="19403"/>
                  <a:pt x="9459" y="19403"/>
                </a:cubicBezTo>
                <a:cubicBezTo>
                  <a:pt x="9111" y="19403"/>
                  <a:pt x="8772" y="19339"/>
                  <a:pt x="8572" y="19079"/>
                </a:cubicBezTo>
                <a:cubicBezTo>
                  <a:pt x="8443" y="18908"/>
                  <a:pt x="8401" y="18693"/>
                  <a:pt x="8401" y="18494"/>
                </a:cubicBezTo>
                <a:cubicBezTo>
                  <a:pt x="8357" y="17510"/>
                  <a:pt x="8956" y="16640"/>
                  <a:pt x="9213" y="15699"/>
                </a:cubicBezTo>
                <a:cubicBezTo>
                  <a:pt x="9384" y="15071"/>
                  <a:pt x="9399" y="14415"/>
                  <a:pt x="9370" y="13759"/>
                </a:cubicBezTo>
                <a:cubicBezTo>
                  <a:pt x="9313" y="12932"/>
                  <a:pt x="9171" y="12091"/>
                  <a:pt x="8757" y="11378"/>
                </a:cubicBezTo>
                <a:cubicBezTo>
                  <a:pt x="8357" y="10651"/>
                  <a:pt x="7659" y="10066"/>
                  <a:pt x="6832" y="9966"/>
                </a:cubicBezTo>
                <a:cubicBezTo>
                  <a:pt x="6695" y="9947"/>
                  <a:pt x="6556" y="9941"/>
                  <a:pt x="6417" y="9941"/>
                </a:cubicBezTo>
                <a:cubicBezTo>
                  <a:pt x="6220" y="9941"/>
                  <a:pt x="6021" y="9953"/>
                  <a:pt x="5826" y="9953"/>
                </a:cubicBezTo>
                <a:cubicBezTo>
                  <a:pt x="5538" y="9953"/>
                  <a:pt x="5256" y="9929"/>
                  <a:pt x="4992" y="9810"/>
                </a:cubicBezTo>
                <a:cubicBezTo>
                  <a:pt x="4393" y="9525"/>
                  <a:pt x="4108" y="8783"/>
                  <a:pt x="4180" y="8112"/>
                </a:cubicBezTo>
                <a:cubicBezTo>
                  <a:pt x="4265" y="7456"/>
                  <a:pt x="4621" y="6857"/>
                  <a:pt x="5007" y="6315"/>
                </a:cubicBezTo>
                <a:cubicBezTo>
                  <a:pt x="5391" y="5774"/>
                  <a:pt x="5819" y="5247"/>
                  <a:pt x="6076" y="4633"/>
                </a:cubicBezTo>
                <a:cubicBezTo>
                  <a:pt x="6461" y="3706"/>
                  <a:pt x="6389" y="2608"/>
                  <a:pt x="5919" y="1738"/>
                </a:cubicBezTo>
                <a:cubicBezTo>
                  <a:pt x="5435" y="868"/>
                  <a:pt x="4536" y="227"/>
                  <a:pt x="3552" y="56"/>
                </a:cubicBezTo>
                <a:cubicBezTo>
                  <a:pt x="3338" y="17"/>
                  <a:pt x="3123" y="0"/>
                  <a:pt x="290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3"/>
          <p:cNvSpPr/>
          <p:nvPr/>
        </p:nvSpPr>
        <p:spPr>
          <a:xfrm rot="-5400000">
            <a:off x="7759662" y="-113151"/>
            <a:ext cx="1323940" cy="1463460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4_1">
    <p:bg>
      <p:bgPr>
        <a:solidFill>
          <a:schemeClr val="accen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4"/>
          <p:cNvSpPr txBox="1">
            <a:spLocks noGrp="1"/>
          </p:cNvSpPr>
          <p:nvPr>
            <p:ph type="title"/>
          </p:nvPr>
        </p:nvSpPr>
        <p:spPr>
          <a:xfrm>
            <a:off x="722375" y="3058425"/>
            <a:ext cx="60279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7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3" name="Google Shape;173;p24"/>
          <p:cNvSpPr txBox="1">
            <a:spLocks noGrp="1"/>
          </p:cNvSpPr>
          <p:nvPr>
            <p:ph type="title" idx="2" hasCustomPrompt="1"/>
          </p:nvPr>
        </p:nvSpPr>
        <p:spPr>
          <a:xfrm>
            <a:off x="5616450" y="539500"/>
            <a:ext cx="26832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15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4" name="Google Shape;174;p24"/>
          <p:cNvSpPr txBox="1">
            <a:spLocks noGrp="1"/>
          </p:cNvSpPr>
          <p:nvPr>
            <p:ph type="subTitle" idx="1"/>
          </p:nvPr>
        </p:nvSpPr>
        <p:spPr>
          <a:xfrm>
            <a:off x="722375" y="4104425"/>
            <a:ext cx="6983100" cy="50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0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5" name="Google Shape;175;p24"/>
          <p:cNvSpPr/>
          <p:nvPr/>
        </p:nvSpPr>
        <p:spPr>
          <a:xfrm rot="5400000" flipH="1">
            <a:off x="2067329" y="-2075420"/>
            <a:ext cx="5212553" cy="9347188"/>
          </a:xfrm>
          <a:custGeom>
            <a:avLst/>
            <a:gdLst/>
            <a:ahLst/>
            <a:cxnLst/>
            <a:rect l="l" t="t" r="r" b="b"/>
            <a:pathLst>
              <a:path w="20535" h="35000" extrusionOk="0">
                <a:moveTo>
                  <a:pt x="2733" y="1"/>
                </a:moveTo>
                <a:cubicBezTo>
                  <a:pt x="1677" y="1"/>
                  <a:pt x="725" y="143"/>
                  <a:pt x="328" y="575"/>
                </a:cubicBezTo>
                <a:lnTo>
                  <a:pt x="156" y="518"/>
                </a:lnTo>
                <a:lnTo>
                  <a:pt x="257" y="675"/>
                </a:lnTo>
                <a:cubicBezTo>
                  <a:pt x="213" y="732"/>
                  <a:pt x="171" y="804"/>
                  <a:pt x="156" y="874"/>
                </a:cubicBezTo>
                <a:cubicBezTo>
                  <a:pt x="0" y="1445"/>
                  <a:pt x="156" y="2300"/>
                  <a:pt x="156" y="2899"/>
                </a:cubicBezTo>
                <a:lnTo>
                  <a:pt x="156" y="9231"/>
                </a:lnTo>
                <a:lnTo>
                  <a:pt x="156" y="25944"/>
                </a:lnTo>
                <a:lnTo>
                  <a:pt x="156" y="35000"/>
                </a:lnTo>
                <a:lnTo>
                  <a:pt x="20535" y="35000"/>
                </a:lnTo>
                <a:lnTo>
                  <a:pt x="20263" y="34871"/>
                </a:lnTo>
                <a:cubicBezTo>
                  <a:pt x="20206" y="34129"/>
                  <a:pt x="19693" y="33502"/>
                  <a:pt x="19195" y="32946"/>
                </a:cubicBezTo>
                <a:cubicBezTo>
                  <a:pt x="17569" y="31178"/>
                  <a:pt x="15801" y="29552"/>
                  <a:pt x="13903" y="28083"/>
                </a:cubicBezTo>
                <a:cubicBezTo>
                  <a:pt x="12492" y="26999"/>
                  <a:pt x="10952" y="25930"/>
                  <a:pt x="10153" y="24347"/>
                </a:cubicBezTo>
                <a:cubicBezTo>
                  <a:pt x="9255" y="22536"/>
                  <a:pt x="9483" y="20411"/>
                  <a:pt x="9726" y="18401"/>
                </a:cubicBezTo>
                <a:cubicBezTo>
                  <a:pt x="10011" y="16076"/>
                  <a:pt x="10281" y="13752"/>
                  <a:pt x="10752" y="11455"/>
                </a:cubicBezTo>
                <a:cubicBezTo>
                  <a:pt x="11080" y="9858"/>
                  <a:pt x="11494" y="8276"/>
                  <a:pt x="11522" y="6650"/>
                </a:cubicBezTo>
                <a:cubicBezTo>
                  <a:pt x="11551" y="5025"/>
                  <a:pt x="11137" y="3327"/>
                  <a:pt x="10011" y="2158"/>
                </a:cubicBezTo>
                <a:cubicBezTo>
                  <a:pt x="9169" y="1288"/>
                  <a:pt x="8014" y="789"/>
                  <a:pt x="6845" y="490"/>
                </a:cubicBezTo>
                <a:cubicBezTo>
                  <a:pt x="6745" y="475"/>
                  <a:pt x="6645" y="446"/>
                  <a:pt x="6545" y="433"/>
                </a:cubicBezTo>
                <a:cubicBezTo>
                  <a:pt x="5911" y="283"/>
                  <a:pt x="4220" y="1"/>
                  <a:pt x="27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4"/>
          <p:cNvSpPr/>
          <p:nvPr/>
        </p:nvSpPr>
        <p:spPr>
          <a:xfrm rot="5093578" flipH="1">
            <a:off x="1684366" y="-247015"/>
            <a:ext cx="1896552" cy="2095957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CUSTOM_6">
    <p:bg>
      <p:bgPr>
        <a:solidFill>
          <a:schemeClr val="accent1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>
            <a:spLocks noGrp="1"/>
          </p:cNvSpPr>
          <p:nvPr>
            <p:ph type="title" hasCustomPrompt="1"/>
          </p:nvPr>
        </p:nvSpPr>
        <p:spPr>
          <a:xfrm>
            <a:off x="1375050" y="1133350"/>
            <a:ext cx="6393900" cy="15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129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0"/>
              <a:buNone/>
              <a:defRPr sz="20000"/>
            </a:lvl9pPr>
          </a:lstStyle>
          <a:p>
            <a:r>
              <a:t>xx%</a:t>
            </a:r>
          </a:p>
        </p:txBody>
      </p:sp>
      <p:sp>
        <p:nvSpPr>
          <p:cNvPr id="179" name="Google Shape;179;p25"/>
          <p:cNvSpPr txBox="1">
            <a:spLocks noGrp="1"/>
          </p:cNvSpPr>
          <p:nvPr>
            <p:ph type="subTitle" idx="1"/>
          </p:nvPr>
        </p:nvSpPr>
        <p:spPr>
          <a:xfrm>
            <a:off x="2017500" y="2745625"/>
            <a:ext cx="5109000" cy="85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80" name="Google Shape;180;p25"/>
          <p:cNvGrpSpPr/>
          <p:nvPr/>
        </p:nvGrpSpPr>
        <p:grpSpPr>
          <a:xfrm rot="5400000" flipH="1">
            <a:off x="137715" y="2590089"/>
            <a:ext cx="9392315" cy="9667757"/>
            <a:chOff x="0" y="0"/>
            <a:chExt cx="4707691" cy="5143518"/>
          </a:xfrm>
        </p:grpSpPr>
        <p:sp>
          <p:nvSpPr>
            <p:cNvPr id="181" name="Google Shape;181;p25"/>
            <p:cNvSpPr/>
            <p:nvPr/>
          </p:nvSpPr>
          <p:spPr>
            <a:xfrm>
              <a:off x="1324050" y="0"/>
              <a:ext cx="3383641" cy="5143518"/>
            </a:xfrm>
            <a:custGeom>
              <a:avLst/>
              <a:gdLst/>
              <a:ahLst/>
              <a:cxnLst/>
              <a:rect l="l" t="t" r="r" b="b"/>
              <a:pathLst>
                <a:path w="29657" h="45082" extrusionOk="0">
                  <a:moveTo>
                    <a:pt x="1" y="1"/>
                  </a:moveTo>
                  <a:lnTo>
                    <a:pt x="1" y="77"/>
                  </a:lnTo>
                  <a:lnTo>
                    <a:pt x="1" y="44928"/>
                  </a:lnTo>
                  <a:cubicBezTo>
                    <a:pt x="1" y="44961"/>
                    <a:pt x="7" y="44988"/>
                    <a:pt x="1" y="45021"/>
                  </a:cubicBezTo>
                  <a:cubicBezTo>
                    <a:pt x="1" y="45043"/>
                    <a:pt x="1" y="45065"/>
                    <a:pt x="7" y="45081"/>
                  </a:cubicBezTo>
                  <a:lnTo>
                    <a:pt x="29656" y="45081"/>
                  </a:lnTo>
                  <a:lnTo>
                    <a:pt x="29312" y="44802"/>
                  </a:lnTo>
                  <a:cubicBezTo>
                    <a:pt x="28594" y="44216"/>
                    <a:pt x="27865" y="43646"/>
                    <a:pt x="27159" y="43054"/>
                  </a:cubicBezTo>
                  <a:cubicBezTo>
                    <a:pt x="25674" y="41806"/>
                    <a:pt x="24409" y="40370"/>
                    <a:pt x="23445" y="38678"/>
                  </a:cubicBezTo>
                  <a:cubicBezTo>
                    <a:pt x="22525" y="37062"/>
                    <a:pt x="21961" y="35320"/>
                    <a:pt x="21709" y="33480"/>
                  </a:cubicBezTo>
                  <a:cubicBezTo>
                    <a:pt x="21572" y="32455"/>
                    <a:pt x="21522" y="31420"/>
                    <a:pt x="21561" y="30390"/>
                  </a:cubicBezTo>
                  <a:cubicBezTo>
                    <a:pt x="21621" y="28528"/>
                    <a:pt x="21906" y="26693"/>
                    <a:pt x="22316" y="24880"/>
                  </a:cubicBezTo>
                  <a:cubicBezTo>
                    <a:pt x="22706" y="23143"/>
                    <a:pt x="23188" y="21434"/>
                    <a:pt x="23757" y="19753"/>
                  </a:cubicBezTo>
                  <a:cubicBezTo>
                    <a:pt x="24343" y="18033"/>
                    <a:pt x="24957" y="16324"/>
                    <a:pt x="25570" y="14615"/>
                  </a:cubicBezTo>
                  <a:cubicBezTo>
                    <a:pt x="26047" y="13273"/>
                    <a:pt x="26403" y="11909"/>
                    <a:pt x="26523" y="10485"/>
                  </a:cubicBezTo>
                  <a:cubicBezTo>
                    <a:pt x="26666" y="8825"/>
                    <a:pt x="26474" y="7214"/>
                    <a:pt x="25806" y="5676"/>
                  </a:cubicBezTo>
                  <a:cubicBezTo>
                    <a:pt x="25412" y="4755"/>
                    <a:pt x="24864" y="3923"/>
                    <a:pt x="24195" y="3178"/>
                  </a:cubicBezTo>
                  <a:cubicBezTo>
                    <a:pt x="22974" y="1814"/>
                    <a:pt x="21490" y="833"/>
                    <a:pt x="19824" y="94"/>
                  </a:cubicBezTo>
                  <a:cubicBezTo>
                    <a:pt x="19753" y="66"/>
                    <a:pt x="19682" y="34"/>
                    <a:pt x="19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0" y="0"/>
              <a:ext cx="14001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3" name="Google Shape;183;p25"/>
          <p:cNvSpPr/>
          <p:nvPr/>
        </p:nvSpPr>
        <p:spPr>
          <a:xfrm rot="5400000" flipH="1">
            <a:off x="75223" y="-141329"/>
            <a:ext cx="1605200" cy="1774204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5"/>
          <p:cNvSpPr/>
          <p:nvPr/>
        </p:nvSpPr>
        <p:spPr>
          <a:xfrm rot="10800000" flipH="1">
            <a:off x="7679190" y="5"/>
            <a:ext cx="1484857" cy="1547650"/>
          </a:xfrm>
          <a:custGeom>
            <a:avLst/>
            <a:gdLst/>
            <a:ahLst/>
            <a:cxnLst/>
            <a:rect l="l" t="t" r="r" b="b"/>
            <a:pathLst>
              <a:path w="16340" h="17031" extrusionOk="0">
                <a:moveTo>
                  <a:pt x="16340" y="0"/>
                </a:moveTo>
                <a:cubicBezTo>
                  <a:pt x="15858" y="1003"/>
                  <a:pt x="15009" y="1622"/>
                  <a:pt x="14089" y="2159"/>
                </a:cubicBezTo>
                <a:cubicBezTo>
                  <a:pt x="13020" y="2788"/>
                  <a:pt x="11876" y="3232"/>
                  <a:pt x="10703" y="3616"/>
                </a:cubicBezTo>
                <a:cubicBezTo>
                  <a:pt x="9328" y="4070"/>
                  <a:pt x="7926" y="4426"/>
                  <a:pt x="6502" y="4689"/>
                </a:cubicBezTo>
                <a:cubicBezTo>
                  <a:pt x="5790" y="4826"/>
                  <a:pt x="5067" y="4936"/>
                  <a:pt x="4344" y="5034"/>
                </a:cubicBezTo>
                <a:cubicBezTo>
                  <a:pt x="3884" y="5095"/>
                  <a:pt x="3429" y="5160"/>
                  <a:pt x="3002" y="5358"/>
                </a:cubicBezTo>
                <a:cubicBezTo>
                  <a:pt x="1605" y="6015"/>
                  <a:pt x="690" y="7083"/>
                  <a:pt x="334" y="8589"/>
                </a:cubicBezTo>
                <a:cubicBezTo>
                  <a:pt x="0" y="10019"/>
                  <a:pt x="603" y="11273"/>
                  <a:pt x="1912" y="11980"/>
                </a:cubicBezTo>
                <a:cubicBezTo>
                  <a:pt x="2224" y="12150"/>
                  <a:pt x="2558" y="12275"/>
                  <a:pt x="2887" y="12413"/>
                </a:cubicBezTo>
                <a:cubicBezTo>
                  <a:pt x="3692" y="12752"/>
                  <a:pt x="4459" y="13158"/>
                  <a:pt x="5116" y="13743"/>
                </a:cubicBezTo>
                <a:cubicBezTo>
                  <a:pt x="5697" y="14258"/>
                  <a:pt x="6151" y="14856"/>
                  <a:pt x="6381" y="15612"/>
                </a:cubicBezTo>
                <a:cubicBezTo>
                  <a:pt x="6513" y="16050"/>
                  <a:pt x="6546" y="16499"/>
                  <a:pt x="6475" y="16953"/>
                </a:cubicBezTo>
                <a:cubicBezTo>
                  <a:pt x="6469" y="16981"/>
                  <a:pt x="6458" y="17003"/>
                  <a:pt x="6453" y="17030"/>
                </a:cubicBezTo>
                <a:lnTo>
                  <a:pt x="16340" y="17030"/>
                </a:lnTo>
                <a:lnTo>
                  <a:pt x="1634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SECTION_HEADER_1">
    <p:bg>
      <p:bgPr>
        <a:solidFill>
          <a:schemeClr val="accent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739350" y="3622325"/>
            <a:ext cx="76653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1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7" name="Google Shape;197;p27"/>
          <p:cNvSpPr txBox="1">
            <a:spLocks noGrp="1"/>
          </p:cNvSpPr>
          <p:nvPr>
            <p:ph type="title" idx="2"/>
          </p:nvPr>
        </p:nvSpPr>
        <p:spPr>
          <a:xfrm>
            <a:off x="5350050" y="4419025"/>
            <a:ext cx="2633400" cy="1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98" name="Google Shape;198;p27"/>
          <p:cNvSpPr/>
          <p:nvPr/>
        </p:nvSpPr>
        <p:spPr>
          <a:xfrm rot="5400000">
            <a:off x="721055" y="-721067"/>
            <a:ext cx="2366727" cy="3808862"/>
          </a:xfrm>
          <a:custGeom>
            <a:avLst/>
            <a:gdLst/>
            <a:ahLst/>
            <a:cxnLst/>
            <a:rect l="l" t="t" r="r" b="b"/>
            <a:pathLst>
              <a:path w="21653" h="16472" extrusionOk="0">
                <a:moveTo>
                  <a:pt x="0" y="1"/>
                </a:moveTo>
                <a:lnTo>
                  <a:pt x="0" y="16472"/>
                </a:lnTo>
                <a:cubicBezTo>
                  <a:pt x="44" y="16466"/>
                  <a:pt x="82" y="16466"/>
                  <a:pt x="126" y="16466"/>
                </a:cubicBezTo>
                <a:lnTo>
                  <a:pt x="21653" y="16466"/>
                </a:lnTo>
                <a:cubicBezTo>
                  <a:pt x="21450" y="16434"/>
                  <a:pt x="21247" y="16401"/>
                  <a:pt x="21045" y="16373"/>
                </a:cubicBezTo>
                <a:cubicBezTo>
                  <a:pt x="20223" y="16253"/>
                  <a:pt x="19418" y="16077"/>
                  <a:pt x="18629" y="15825"/>
                </a:cubicBezTo>
                <a:cubicBezTo>
                  <a:pt x="17824" y="15568"/>
                  <a:pt x="17052" y="15234"/>
                  <a:pt x="16361" y="14741"/>
                </a:cubicBezTo>
                <a:cubicBezTo>
                  <a:pt x="14883" y="13695"/>
                  <a:pt x="14297" y="12249"/>
                  <a:pt x="14466" y="10468"/>
                </a:cubicBezTo>
                <a:cubicBezTo>
                  <a:pt x="14516" y="9970"/>
                  <a:pt x="14499" y="9471"/>
                  <a:pt x="14379" y="8978"/>
                </a:cubicBezTo>
                <a:cubicBezTo>
                  <a:pt x="14165" y="8130"/>
                  <a:pt x="13705" y="7439"/>
                  <a:pt x="13070" y="6859"/>
                </a:cubicBezTo>
                <a:cubicBezTo>
                  <a:pt x="12445" y="6278"/>
                  <a:pt x="11716" y="5862"/>
                  <a:pt x="10939" y="5539"/>
                </a:cubicBezTo>
                <a:cubicBezTo>
                  <a:pt x="9476" y="4931"/>
                  <a:pt x="7948" y="4657"/>
                  <a:pt x="6370" y="4640"/>
                </a:cubicBezTo>
                <a:cubicBezTo>
                  <a:pt x="6053" y="4635"/>
                  <a:pt x="5730" y="4613"/>
                  <a:pt x="5412" y="4564"/>
                </a:cubicBezTo>
                <a:cubicBezTo>
                  <a:pt x="4344" y="4410"/>
                  <a:pt x="3363" y="4016"/>
                  <a:pt x="2481" y="3391"/>
                </a:cubicBezTo>
                <a:cubicBezTo>
                  <a:pt x="1462" y="2674"/>
                  <a:pt x="679" y="1754"/>
                  <a:pt x="208" y="592"/>
                </a:cubicBezTo>
                <a:cubicBezTo>
                  <a:pt x="126" y="401"/>
                  <a:pt x="66" y="198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7"/>
          <p:cNvSpPr/>
          <p:nvPr/>
        </p:nvSpPr>
        <p:spPr>
          <a:xfrm flipH="1">
            <a:off x="4764701" y="0"/>
            <a:ext cx="4379299" cy="1895099"/>
          </a:xfrm>
          <a:custGeom>
            <a:avLst/>
            <a:gdLst/>
            <a:ahLst/>
            <a:cxnLst/>
            <a:rect l="l" t="t" r="r" b="b"/>
            <a:pathLst>
              <a:path w="32877" h="23981" extrusionOk="0">
                <a:moveTo>
                  <a:pt x="0" y="0"/>
                </a:moveTo>
                <a:lnTo>
                  <a:pt x="0" y="23981"/>
                </a:lnTo>
                <a:cubicBezTo>
                  <a:pt x="17" y="23926"/>
                  <a:pt x="39" y="23871"/>
                  <a:pt x="50" y="23811"/>
                </a:cubicBezTo>
                <a:cubicBezTo>
                  <a:pt x="247" y="22562"/>
                  <a:pt x="559" y="21346"/>
                  <a:pt x="1085" y="20190"/>
                </a:cubicBezTo>
                <a:cubicBezTo>
                  <a:pt x="1775" y="18689"/>
                  <a:pt x="2739" y="17419"/>
                  <a:pt x="4202" y="16592"/>
                </a:cubicBezTo>
                <a:cubicBezTo>
                  <a:pt x="5346" y="15941"/>
                  <a:pt x="6555" y="15676"/>
                  <a:pt x="7798" y="15676"/>
                </a:cubicBezTo>
                <a:cubicBezTo>
                  <a:pt x="8333" y="15676"/>
                  <a:pt x="8875" y="15725"/>
                  <a:pt x="9421" y="15814"/>
                </a:cubicBezTo>
                <a:cubicBezTo>
                  <a:pt x="10336" y="15962"/>
                  <a:pt x="11235" y="16225"/>
                  <a:pt x="12144" y="16433"/>
                </a:cubicBezTo>
                <a:cubicBezTo>
                  <a:pt x="13053" y="16642"/>
                  <a:pt x="13968" y="16774"/>
                  <a:pt x="14886" y="16774"/>
                </a:cubicBezTo>
                <a:cubicBezTo>
                  <a:pt x="15554" y="16774"/>
                  <a:pt x="16223" y="16704"/>
                  <a:pt x="16893" y="16542"/>
                </a:cubicBezTo>
                <a:cubicBezTo>
                  <a:pt x="18805" y="16077"/>
                  <a:pt x="20267" y="15025"/>
                  <a:pt x="21078" y="13196"/>
                </a:cubicBezTo>
                <a:cubicBezTo>
                  <a:pt x="21752" y="11695"/>
                  <a:pt x="21735" y="10155"/>
                  <a:pt x="21264" y="8600"/>
                </a:cubicBezTo>
                <a:cubicBezTo>
                  <a:pt x="21056" y="7904"/>
                  <a:pt x="20722" y="7269"/>
                  <a:pt x="20360" y="6645"/>
                </a:cubicBezTo>
                <a:cubicBezTo>
                  <a:pt x="19692" y="5483"/>
                  <a:pt x="19851" y="4432"/>
                  <a:pt x="20820" y="3506"/>
                </a:cubicBezTo>
                <a:cubicBezTo>
                  <a:pt x="21001" y="3330"/>
                  <a:pt x="21204" y="3172"/>
                  <a:pt x="21412" y="3024"/>
                </a:cubicBezTo>
                <a:cubicBezTo>
                  <a:pt x="22075" y="2558"/>
                  <a:pt x="22803" y="2219"/>
                  <a:pt x="23554" y="1939"/>
                </a:cubicBezTo>
                <a:cubicBezTo>
                  <a:pt x="26117" y="981"/>
                  <a:pt x="28796" y="537"/>
                  <a:pt x="31496" y="181"/>
                </a:cubicBezTo>
                <a:lnTo>
                  <a:pt x="328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SECTION_HEADER_1_1">
    <p:bg>
      <p:bgPr>
        <a:solidFill>
          <a:schemeClr val="accent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8"/>
          <p:cNvSpPr/>
          <p:nvPr/>
        </p:nvSpPr>
        <p:spPr>
          <a:xfrm flipH="1">
            <a:off x="370" y="-25"/>
            <a:ext cx="9143897" cy="5143549"/>
          </a:xfrm>
          <a:custGeom>
            <a:avLst/>
            <a:gdLst/>
            <a:ahLst/>
            <a:cxnLst/>
            <a:rect l="l" t="t" r="r" b="b"/>
            <a:pathLst>
              <a:path w="67823" h="45220" extrusionOk="0">
                <a:moveTo>
                  <a:pt x="0" y="1"/>
                </a:moveTo>
                <a:lnTo>
                  <a:pt x="0" y="45220"/>
                </a:lnTo>
                <a:lnTo>
                  <a:pt x="67822" y="45220"/>
                </a:lnTo>
                <a:lnTo>
                  <a:pt x="67822" y="42354"/>
                </a:lnTo>
                <a:cubicBezTo>
                  <a:pt x="67324" y="42326"/>
                  <a:pt x="66810" y="42254"/>
                  <a:pt x="66311" y="42154"/>
                </a:cubicBezTo>
                <a:cubicBezTo>
                  <a:pt x="62361" y="41413"/>
                  <a:pt x="58981" y="38974"/>
                  <a:pt x="55330" y="37306"/>
                </a:cubicBezTo>
                <a:cubicBezTo>
                  <a:pt x="51413" y="35510"/>
                  <a:pt x="47119" y="34588"/>
                  <a:pt x="42819" y="34588"/>
                </a:cubicBezTo>
                <a:cubicBezTo>
                  <a:pt x="42236" y="34588"/>
                  <a:pt x="41653" y="34605"/>
                  <a:pt x="41070" y="34639"/>
                </a:cubicBezTo>
                <a:cubicBezTo>
                  <a:pt x="37904" y="34825"/>
                  <a:pt x="34782" y="35523"/>
                  <a:pt x="31630" y="35637"/>
                </a:cubicBezTo>
                <a:cubicBezTo>
                  <a:pt x="31367" y="35646"/>
                  <a:pt x="31103" y="35651"/>
                  <a:pt x="30838" y="35651"/>
                </a:cubicBezTo>
                <a:cubicBezTo>
                  <a:pt x="27916" y="35651"/>
                  <a:pt x="24920" y="35047"/>
                  <a:pt x="22632" y="33256"/>
                </a:cubicBezTo>
                <a:cubicBezTo>
                  <a:pt x="19565" y="30817"/>
                  <a:pt x="18382" y="26681"/>
                  <a:pt x="17997" y="22774"/>
                </a:cubicBezTo>
                <a:cubicBezTo>
                  <a:pt x="17612" y="18867"/>
                  <a:pt x="17826" y="14874"/>
                  <a:pt x="16742" y="11095"/>
                </a:cubicBezTo>
                <a:cubicBezTo>
                  <a:pt x="15502" y="6774"/>
                  <a:pt x="12479" y="2967"/>
                  <a:pt x="8514" y="842"/>
                </a:cubicBezTo>
                <a:cubicBezTo>
                  <a:pt x="7900" y="528"/>
                  <a:pt x="7288" y="243"/>
                  <a:pt x="664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8"/>
          <p:cNvSpPr txBox="1">
            <a:spLocks noGrp="1"/>
          </p:cNvSpPr>
          <p:nvPr>
            <p:ph type="title"/>
          </p:nvPr>
        </p:nvSpPr>
        <p:spPr>
          <a:xfrm>
            <a:off x="799588" y="1231269"/>
            <a:ext cx="4565100" cy="13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22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3" name="Google Shape;203;p28"/>
          <p:cNvSpPr txBox="1">
            <a:spLocks noGrp="1"/>
          </p:cNvSpPr>
          <p:nvPr>
            <p:ph type="title" idx="2"/>
          </p:nvPr>
        </p:nvSpPr>
        <p:spPr>
          <a:xfrm>
            <a:off x="811850" y="2774650"/>
            <a:ext cx="2633400" cy="52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1500">
                <a:solidFill>
                  <a:schemeClr val="accent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7">
  <p:cSld name="TITLE_AND_TWO_COLUMNS_1_1">
    <p:bg>
      <p:bgPr>
        <a:solidFill>
          <a:schemeClr val="accent2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9"/>
          <p:cNvSpPr/>
          <p:nvPr/>
        </p:nvSpPr>
        <p:spPr>
          <a:xfrm rot="5400000">
            <a:off x="1270195" y="-1647245"/>
            <a:ext cx="3295559" cy="6446300"/>
          </a:xfrm>
          <a:custGeom>
            <a:avLst/>
            <a:gdLst/>
            <a:ahLst/>
            <a:cxnLst/>
            <a:rect l="l" t="t" r="r" b="b"/>
            <a:pathLst>
              <a:path w="20535" h="35000" extrusionOk="0">
                <a:moveTo>
                  <a:pt x="2733" y="1"/>
                </a:moveTo>
                <a:cubicBezTo>
                  <a:pt x="1677" y="1"/>
                  <a:pt x="725" y="143"/>
                  <a:pt x="328" y="575"/>
                </a:cubicBezTo>
                <a:lnTo>
                  <a:pt x="156" y="518"/>
                </a:lnTo>
                <a:lnTo>
                  <a:pt x="257" y="675"/>
                </a:lnTo>
                <a:cubicBezTo>
                  <a:pt x="213" y="732"/>
                  <a:pt x="171" y="804"/>
                  <a:pt x="156" y="874"/>
                </a:cubicBezTo>
                <a:cubicBezTo>
                  <a:pt x="0" y="1445"/>
                  <a:pt x="156" y="2300"/>
                  <a:pt x="156" y="2899"/>
                </a:cubicBezTo>
                <a:lnTo>
                  <a:pt x="156" y="9231"/>
                </a:lnTo>
                <a:lnTo>
                  <a:pt x="156" y="25944"/>
                </a:lnTo>
                <a:lnTo>
                  <a:pt x="156" y="35000"/>
                </a:lnTo>
                <a:lnTo>
                  <a:pt x="20535" y="35000"/>
                </a:lnTo>
                <a:lnTo>
                  <a:pt x="20263" y="34871"/>
                </a:lnTo>
                <a:cubicBezTo>
                  <a:pt x="20206" y="34129"/>
                  <a:pt x="19693" y="33502"/>
                  <a:pt x="19195" y="32946"/>
                </a:cubicBezTo>
                <a:cubicBezTo>
                  <a:pt x="17569" y="31178"/>
                  <a:pt x="15801" y="29552"/>
                  <a:pt x="13903" y="28083"/>
                </a:cubicBezTo>
                <a:cubicBezTo>
                  <a:pt x="12492" y="26999"/>
                  <a:pt x="10952" y="25930"/>
                  <a:pt x="10153" y="24347"/>
                </a:cubicBezTo>
                <a:cubicBezTo>
                  <a:pt x="9255" y="22536"/>
                  <a:pt x="9483" y="20411"/>
                  <a:pt x="9726" y="18401"/>
                </a:cubicBezTo>
                <a:cubicBezTo>
                  <a:pt x="10011" y="16076"/>
                  <a:pt x="10281" y="13752"/>
                  <a:pt x="10752" y="11455"/>
                </a:cubicBezTo>
                <a:cubicBezTo>
                  <a:pt x="11080" y="9858"/>
                  <a:pt x="11494" y="8276"/>
                  <a:pt x="11522" y="6650"/>
                </a:cubicBezTo>
                <a:cubicBezTo>
                  <a:pt x="11551" y="5025"/>
                  <a:pt x="11137" y="3327"/>
                  <a:pt x="10011" y="2158"/>
                </a:cubicBezTo>
                <a:cubicBezTo>
                  <a:pt x="9169" y="1288"/>
                  <a:pt x="8014" y="789"/>
                  <a:pt x="6845" y="490"/>
                </a:cubicBezTo>
                <a:cubicBezTo>
                  <a:pt x="6745" y="475"/>
                  <a:pt x="6645" y="446"/>
                  <a:pt x="6545" y="433"/>
                </a:cubicBezTo>
                <a:cubicBezTo>
                  <a:pt x="5911" y="283"/>
                  <a:pt x="4220" y="1"/>
                  <a:pt x="27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9"/>
          <p:cNvSpPr txBox="1">
            <a:spLocks noGrp="1"/>
          </p:cNvSpPr>
          <p:nvPr>
            <p:ph type="title"/>
          </p:nvPr>
        </p:nvSpPr>
        <p:spPr>
          <a:xfrm>
            <a:off x="635475" y="451875"/>
            <a:ext cx="46719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9"/>
          <p:cNvSpPr txBox="1">
            <a:spLocks noGrp="1"/>
          </p:cNvSpPr>
          <p:nvPr>
            <p:ph type="subTitle" idx="1"/>
          </p:nvPr>
        </p:nvSpPr>
        <p:spPr>
          <a:xfrm>
            <a:off x="5968725" y="3215602"/>
            <a:ext cx="2452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8" name="Google Shape;208;p29"/>
          <p:cNvSpPr txBox="1">
            <a:spLocks noGrp="1"/>
          </p:cNvSpPr>
          <p:nvPr>
            <p:ph type="subTitle" idx="2"/>
          </p:nvPr>
        </p:nvSpPr>
        <p:spPr>
          <a:xfrm>
            <a:off x="5968728" y="3574516"/>
            <a:ext cx="2452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9" name="Google Shape;209;p29"/>
          <p:cNvSpPr txBox="1">
            <a:spLocks noGrp="1"/>
          </p:cNvSpPr>
          <p:nvPr>
            <p:ph type="subTitle" idx="3"/>
          </p:nvPr>
        </p:nvSpPr>
        <p:spPr>
          <a:xfrm>
            <a:off x="722375" y="3215612"/>
            <a:ext cx="2452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29"/>
          <p:cNvSpPr txBox="1">
            <a:spLocks noGrp="1"/>
          </p:cNvSpPr>
          <p:nvPr>
            <p:ph type="subTitle" idx="4"/>
          </p:nvPr>
        </p:nvSpPr>
        <p:spPr>
          <a:xfrm>
            <a:off x="722375" y="3574521"/>
            <a:ext cx="2452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29"/>
          <p:cNvSpPr txBox="1">
            <a:spLocks noGrp="1"/>
          </p:cNvSpPr>
          <p:nvPr>
            <p:ph type="subTitle" idx="5"/>
          </p:nvPr>
        </p:nvSpPr>
        <p:spPr>
          <a:xfrm>
            <a:off x="3345560" y="3215604"/>
            <a:ext cx="2452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2" name="Google Shape;212;p29"/>
          <p:cNvSpPr txBox="1">
            <a:spLocks noGrp="1"/>
          </p:cNvSpPr>
          <p:nvPr>
            <p:ph type="subTitle" idx="6"/>
          </p:nvPr>
        </p:nvSpPr>
        <p:spPr>
          <a:xfrm>
            <a:off x="3345525" y="3574484"/>
            <a:ext cx="2452800" cy="63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_AND_TWO_COLUMNS_1_1_1_1">
    <p:bg>
      <p:bgPr>
        <a:solidFill>
          <a:schemeClr val="accent2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/>
          <p:nvPr/>
        </p:nvSpPr>
        <p:spPr>
          <a:xfrm rot="5400000">
            <a:off x="899362" y="-910578"/>
            <a:ext cx="2988709" cy="4809865"/>
          </a:xfrm>
          <a:custGeom>
            <a:avLst/>
            <a:gdLst/>
            <a:ahLst/>
            <a:cxnLst/>
            <a:rect l="l" t="t" r="r" b="b"/>
            <a:pathLst>
              <a:path w="21653" h="16472" extrusionOk="0">
                <a:moveTo>
                  <a:pt x="0" y="1"/>
                </a:moveTo>
                <a:lnTo>
                  <a:pt x="0" y="16472"/>
                </a:lnTo>
                <a:cubicBezTo>
                  <a:pt x="44" y="16466"/>
                  <a:pt x="82" y="16466"/>
                  <a:pt x="126" y="16466"/>
                </a:cubicBezTo>
                <a:lnTo>
                  <a:pt x="21653" y="16466"/>
                </a:lnTo>
                <a:cubicBezTo>
                  <a:pt x="21450" y="16434"/>
                  <a:pt x="21247" y="16401"/>
                  <a:pt x="21045" y="16373"/>
                </a:cubicBezTo>
                <a:cubicBezTo>
                  <a:pt x="20223" y="16253"/>
                  <a:pt x="19418" y="16077"/>
                  <a:pt x="18629" y="15825"/>
                </a:cubicBezTo>
                <a:cubicBezTo>
                  <a:pt x="17824" y="15568"/>
                  <a:pt x="17052" y="15234"/>
                  <a:pt x="16361" y="14741"/>
                </a:cubicBezTo>
                <a:cubicBezTo>
                  <a:pt x="14883" y="13695"/>
                  <a:pt x="14297" y="12249"/>
                  <a:pt x="14466" y="10468"/>
                </a:cubicBezTo>
                <a:cubicBezTo>
                  <a:pt x="14516" y="9970"/>
                  <a:pt x="14499" y="9471"/>
                  <a:pt x="14379" y="8978"/>
                </a:cubicBezTo>
                <a:cubicBezTo>
                  <a:pt x="14165" y="8130"/>
                  <a:pt x="13705" y="7439"/>
                  <a:pt x="13070" y="6859"/>
                </a:cubicBezTo>
                <a:cubicBezTo>
                  <a:pt x="12445" y="6278"/>
                  <a:pt x="11716" y="5862"/>
                  <a:pt x="10939" y="5539"/>
                </a:cubicBezTo>
                <a:cubicBezTo>
                  <a:pt x="9476" y="4931"/>
                  <a:pt x="7948" y="4657"/>
                  <a:pt x="6370" y="4640"/>
                </a:cubicBezTo>
                <a:cubicBezTo>
                  <a:pt x="6053" y="4635"/>
                  <a:pt x="5730" y="4613"/>
                  <a:pt x="5412" y="4564"/>
                </a:cubicBezTo>
                <a:cubicBezTo>
                  <a:pt x="4344" y="4410"/>
                  <a:pt x="3363" y="4016"/>
                  <a:pt x="2481" y="3391"/>
                </a:cubicBezTo>
                <a:cubicBezTo>
                  <a:pt x="1462" y="2674"/>
                  <a:pt x="679" y="1754"/>
                  <a:pt x="208" y="592"/>
                </a:cubicBezTo>
                <a:cubicBezTo>
                  <a:pt x="126" y="401"/>
                  <a:pt x="66" y="198"/>
                  <a:pt x="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title"/>
          </p:nvPr>
        </p:nvSpPr>
        <p:spPr>
          <a:xfrm>
            <a:off x="630125" y="444755"/>
            <a:ext cx="2563800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33"/>
          <p:cNvSpPr txBox="1">
            <a:spLocks noGrp="1"/>
          </p:cNvSpPr>
          <p:nvPr>
            <p:ph type="subTitle" idx="1"/>
          </p:nvPr>
        </p:nvSpPr>
        <p:spPr>
          <a:xfrm>
            <a:off x="847675" y="2868910"/>
            <a:ext cx="2806800" cy="34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53" name="Google Shape;253;p33"/>
          <p:cNvSpPr txBox="1">
            <a:spLocks noGrp="1"/>
          </p:cNvSpPr>
          <p:nvPr>
            <p:ph type="subTitle" idx="2"/>
          </p:nvPr>
        </p:nvSpPr>
        <p:spPr>
          <a:xfrm>
            <a:off x="847705" y="3214835"/>
            <a:ext cx="2806800" cy="6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2pPr>
            <a:lvl3pPr lvl="2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3pPr>
            <a:lvl4pPr lvl="3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r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r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">
    <p:bg>
      <p:bgPr>
        <a:solidFill>
          <a:schemeClr val="accent2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722375" y="453550"/>
            <a:ext cx="76992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9" name="Google Shape;419;p47"/>
          <p:cNvSpPr/>
          <p:nvPr/>
        </p:nvSpPr>
        <p:spPr>
          <a:xfrm rot="10800000">
            <a:off x="13" y="-20"/>
            <a:ext cx="1437014" cy="1497819"/>
          </a:xfrm>
          <a:custGeom>
            <a:avLst/>
            <a:gdLst/>
            <a:ahLst/>
            <a:cxnLst/>
            <a:rect l="l" t="t" r="r" b="b"/>
            <a:pathLst>
              <a:path w="16271" h="16959" extrusionOk="0">
                <a:moveTo>
                  <a:pt x="16271" y="1"/>
                </a:moveTo>
                <a:cubicBezTo>
                  <a:pt x="15791" y="999"/>
                  <a:pt x="14945" y="1615"/>
                  <a:pt x="14029" y="2150"/>
                </a:cubicBezTo>
                <a:cubicBezTo>
                  <a:pt x="12965" y="2777"/>
                  <a:pt x="11825" y="3219"/>
                  <a:pt x="10658" y="3601"/>
                </a:cubicBezTo>
                <a:cubicBezTo>
                  <a:pt x="9289" y="4054"/>
                  <a:pt x="7893" y="4408"/>
                  <a:pt x="6474" y="4670"/>
                </a:cubicBezTo>
                <a:cubicBezTo>
                  <a:pt x="5765" y="4806"/>
                  <a:pt x="5045" y="4915"/>
                  <a:pt x="4325" y="5014"/>
                </a:cubicBezTo>
                <a:cubicBezTo>
                  <a:pt x="3867" y="5073"/>
                  <a:pt x="3415" y="5139"/>
                  <a:pt x="2989" y="5335"/>
                </a:cubicBezTo>
                <a:cubicBezTo>
                  <a:pt x="1598" y="5990"/>
                  <a:pt x="688" y="7054"/>
                  <a:pt x="333" y="8553"/>
                </a:cubicBezTo>
                <a:cubicBezTo>
                  <a:pt x="0" y="9977"/>
                  <a:pt x="600" y="11226"/>
                  <a:pt x="1904" y="11930"/>
                </a:cubicBezTo>
                <a:cubicBezTo>
                  <a:pt x="2215" y="12099"/>
                  <a:pt x="2547" y="12224"/>
                  <a:pt x="2875" y="12361"/>
                </a:cubicBezTo>
                <a:cubicBezTo>
                  <a:pt x="3677" y="12699"/>
                  <a:pt x="4440" y="13102"/>
                  <a:pt x="5095" y="13686"/>
                </a:cubicBezTo>
                <a:cubicBezTo>
                  <a:pt x="5673" y="14199"/>
                  <a:pt x="6125" y="14793"/>
                  <a:pt x="6354" y="15546"/>
                </a:cubicBezTo>
                <a:cubicBezTo>
                  <a:pt x="6485" y="15982"/>
                  <a:pt x="6518" y="16429"/>
                  <a:pt x="6447" y="16882"/>
                </a:cubicBezTo>
                <a:cubicBezTo>
                  <a:pt x="6442" y="16909"/>
                  <a:pt x="6431" y="16931"/>
                  <a:pt x="6426" y="16959"/>
                </a:cubicBezTo>
                <a:lnTo>
                  <a:pt x="16271" y="16959"/>
                </a:lnTo>
                <a:lnTo>
                  <a:pt x="162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7"/>
          <p:cNvSpPr/>
          <p:nvPr/>
        </p:nvSpPr>
        <p:spPr>
          <a:xfrm rot="10800000">
            <a:off x="7814043" y="4131802"/>
            <a:ext cx="1329957" cy="1011698"/>
          </a:xfrm>
          <a:custGeom>
            <a:avLst/>
            <a:gdLst/>
            <a:ahLst/>
            <a:cxnLst/>
            <a:rect l="l" t="t" r="r" b="b"/>
            <a:pathLst>
              <a:path w="32877" h="23981" extrusionOk="0">
                <a:moveTo>
                  <a:pt x="0" y="0"/>
                </a:moveTo>
                <a:lnTo>
                  <a:pt x="0" y="23981"/>
                </a:lnTo>
                <a:cubicBezTo>
                  <a:pt x="17" y="23926"/>
                  <a:pt x="39" y="23871"/>
                  <a:pt x="50" y="23811"/>
                </a:cubicBezTo>
                <a:cubicBezTo>
                  <a:pt x="247" y="22562"/>
                  <a:pt x="559" y="21346"/>
                  <a:pt x="1085" y="20190"/>
                </a:cubicBezTo>
                <a:cubicBezTo>
                  <a:pt x="1775" y="18689"/>
                  <a:pt x="2739" y="17419"/>
                  <a:pt x="4202" y="16592"/>
                </a:cubicBezTo>
                <a:cubicBezTo>
                  <a:pt x="5346" y="15941"/>
                  <a:pt x="6555" y="15676"/>
                  <a:pt x="7798" y="15676"/>
                </a:cubicBezTo>
                <a:cubicBezTo>
                  <a:pt x="8333" y="15676"/>
                  <a:pt x="8875" y="15725"/>
                  <a:pt x="9421" y="15814"/>
                </a:cubicBezTo>
                <a:cubicBezTo>
                  <a:pt x="10336" y="15962"/>
                  <a:pt x="11235" y="16225"/>
                  <a:pt x="12144" y="16433"/>
                </a:cubicBezTo>
                <a:cubicBezTo>
                  <a:pt x="13053" y="16642"/>
                  <a:pt x="13968" y="16774"/>
                  <a:pt x="14886" y="16774"/>
                </a:cubicBezTo>
                <a:cubicBezTo>
                  <a:pt x="15554" y="16774"/>
                  <a:pt x="16223" y="16704"/>
                  <a:pt x="16893" y="16542"/>
                </a:cubicBezTo>
                <a:cubicBezTo>
                  <a:pt x="18805" y="16077"/>
                  <a:pt x="20267" y="15025"/>
                  <a:pt x="21078" y="13196"/>
                </a:cubicBezTo>
                <a:cubicBezTo>
                  <a:pt x="21752" y="11695"/>
                  <a:pt x="21735" y="10155"/>
                  <a:pt x="21264" y="8600"/>
                </a:cubicBezTo>
                <a:cubicBezTo>
                  <a:pt x="21056" y="7904"/>
                  <a:pt x="20722" y="7269"/>
                  <a:pt x="20360" y="6645"/>
                </a:cubicBezTo>
                <a:cubicBezTo>
                  <a:pt x="19692" y="5483"/>
                  <a:pt x="19851" y="4432"/>
                  <a:pt x="20820" y="3506"/>
                </a:cubicBezTo>
                <a:cubicBezTo>
                  <a:pt x="21001" y="3330"/>
                  <a:pt x="21204" y="3172"/>
                  <a:pt x="21412" y="3024"/>
                </a:cubicBezTo>
                <a:cubicBezTo>
                  <a:pt x="22075" y="2558"/>
                  <a:pt x="22803" y="2219"/>
                  <a:pt x="23554" y="1939"/>
                </a:cubicBezTo>
                <a:cubicBezTo>
                  <a:pt x="26117" y="981"/>
                  <a:pt x="28796" y="537"/>
                  <a:pt x="31496" y="181"/>
                </a:cubicBezTo>
                <a:lnTo>
                  <a:pt x="3287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">
    <p:bg>
      <p:bgPr>
        <a:solidFill>
          <a:schemeClr val="accent2"/>
        </a:solidFill>
        <a:effectLst/>
      </p:bgPr>
    </p:bg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54"/>
          <p:cNvSpPr/>
          <p:nvPr/>
        </p:nvSpPr>
        <p:spPr>
          <a:xfrm flipH="1">
            <a:off x="-9" y="-12"/>
            <a:ext cx="1245671" cy="5143517"/>
          </a:xfrm>
          <a:custGeom>
            <a:avLst/>
            <a:gdLst/>
            <a:ahLst/>
            <a:cxnLst/>
            <a:rect l="l" t="t" r="r" b="b"/>
            <a:pathLst>
              <a:path w="15432" h="40212" extrusionOk="0">
                <a:moveTo>
                  <a:pt x="4561" y="0"/>
                </a:moveTo>
                <a:cubicBezTo>
                  <a:pt x="4588" y="39"/>
                  <a:pt x="4610" y="77"/>
                  <a:pt x="4637" y="109"/>
                </a:cubicBezTo>
                <a:cubicBezTo>
                  <a:pt x="5303" y="944"/>
                  <a:pt x="5793" y="1866"/>
                  <a:pt x="6006" y="2919"/>
                </a:cubicBezTo>
                <a:cubicBezTo>
                  <a:pt x="6257" y="4173"/>
                  <a:pt x="6071" y="5378"/>
                  <a:pt x="5537" y="6535"/>
                </a:cubicBezTo>
                <a:cubicBezTo>
                  <a:pt x="5024" y="7647"/>
                  <a:pt x="4266" y="8586"/>
                  <a:pt x="3372" y="9409"/>
                </a:cubicBezTo>
                <a:cubicBezTo>
                  <a:pt x="2930" y="9813"/>
                  <a:pt x="2461" y="10178"/>
                  <a:pt x="2013" y="10577"/>
                </a:cubicBezTo>
                <a:cubicBezTo>
                  <a:pt x="1522" y="11013"/>
                  <a:pt x="1081" y="11493"/>
                  <a:pt x="737" y="12065"/>
                </a:cubicBezTo>
                <a:cubicBezTo>
                  <a:pt x="1" y="13293"/>
                  <a:pt x="1" y="14526"/>
                  <a:pt x="710" y="15758"/>
                </a:cubicBezTo>
                <a:cubicBezTo>
                  <a:pt x="1086" y="16424"/>
                  <a:pt x="1599" y="16974"/>
                  <a:pt x="2172" y="17471"/>
                </a:cubicBezTo>
                <a:cubicBezTo>
                  <a:pt x="2821" y="18033"/>
                  <a:pt x="3524" y="18507"/>
                  <a:pt x="4282" y="18911"/>
                </a:cubicBezTo>
                <a:cubicBezTo>
                  <a:pt x="5073" y="19342"/>
                  <a:pt x="5799" y="19871"/>
                  <a:pt x="6486" y="20449"/>
                </a:cubicBezTo>
                <a:cubicBezTo>
                  <a:pt x="7484" y="21278"/>
                  <a:pt x="8390" y="22205"/>
                  <a:pt x="9164" y="23253"/>
                </a:cubicBezTo>
                <a:cubicBezTo>
                  <a:pt x="9819" y="24141"/>
                  <a:pt x="10359" y="25096"/>
                  <a:pt x="10691" y="26154"/>
                </a:cubicBezTo>
                <a:cubicBezTo>
                  <a:pt x="10915" y="26874"/>
                  <a:pt x="11035" y="27610"/>
                  <a:pt x="11002" y="28363"/>
                </a:cubicBezTo>
                <a:cubicBezTo>
                  <a:pt x="10959" y="29460"/>
                  <a:pt x="10615" y="30463"/>
                  <a:pt x="10031" y="31391"/>
                </a:cubicBezTo>
                <a:cubicBezTo>
                  <a:pt x="9551" y="32154"/>
                  <a:pt x="8962" y="32820"/>
                  <a:pt x="8281" y="33409"/>
                </a:cubicBezTo>
                <a:cubicBezTo>
                  <a:pt x="7506" y="34074"/>
                  <a:pt x="6721" y="34729"/>
                  <a:pt x="6023" y="35476"/>
                </a:cubicBezTo>
                <a:cubicBezTo>
                  <a:pt x="5368" y="36180"/>
                  <a:pt x="4768" y="36927"/>
                  <a:pt x="4364" y="37810"/>
                </a:cubicBezTo>
                <a:cubicBezTo>
                  <a:pt x="4124" y="38334"/>
                  <a:pt x="3977" y="38879"/>
                  <a:pt x="4021" y="39463"/>
                </a:cubicBezTo>
                <a:cubicBezTo>
                  <a:pt x="4037" y="39681"/>
                  <a:pt x="4103" y="39894"/>
                  <a:pt x="4146" y="40112"/>
                </a:cubicBezTo>
                <a:cubicBezTo>
                  <a:pt x="4161" y="40175"/>
                  <a:pt x="4196" y="40212"/>
                  <a:pt x="4258" y="40212"/>
                </a:cubicBezTo>
                <a:cubicBezTo>
                  <a:pt x="4265" y="40212"/>
                  <a:pt x="4274" y="40211"/>
                  <a:pt x="4282" y="40210"/>
                </a:cubicBezTo>
                <a:lnTo>
                  <a:pt x="15257" y="40210"/>
                </a:lnTo>
                <a:cubicBezTo>
                  <a:pt x="15317" y="40210"/>
                  <a:pt x="15371" y="40210"/>
                  <a:pt x="15431" y="40205"/>
                </a:cubicBezTo>
                <a:lnTo>
                  <a:pt x="154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54"/>
          <p:cNvSpPr/>
          <p:nvPr/>
        </p:nvSpPr>
        <p:spPr>
          <a:xfrm>
            <a:off x="7898402" y="-12"/>
            <a:ext cx="1245594" cy="5143517"/>
          </a:xfrm>
          <a:custGeom>
            <a:avLst/>
            <a:gdLst/>
            <a:ahLst/>
            <a:cxnLst/>
            <a:rect l="l" t="t" r="r" b="b"/>
            <a:pathLst>
              <a:path w="15432" h="40212" extrusionOk="0">
                <a:moveTo>
                  <a:pt x="4561" y="0"/>
                </a:moveTo>
                <a:cubicBezTo>
                  <a:pt x="4588" y="39"/>
                  <a:pt x="4610" y="77"/>
                  <a:pt x="4637" y="109"/>
                </a:cubicBezTo>
                <a:cubicBezTo>
                  <a:pt x="5303" y="944"/>
                  <a:pt x="5793" y="1866"/>
                  <a:pt x="6006" y="2919"/>
                </a:cubicBezTo>
                <a:cubicBezTo>
                  <a:pt x="6257" y="4173"/>
                  <a:pt x="6071" y="5378"/>
                  <a:pt x="5537" y="6535"/>
                </a:cubicBezTo>
                <a:cubicBezTo>
                  <a:pt x="5024" y="7647"/>
                  <a:pt x="4266" y="8586"/>
                  <a:pt x="3372" y="9409"/>
                </a:cubicBezTo>
                <a:cubicBezTo>
                  <a:pt x="2930" y="9813"/>
                  <a:pt x="2461" y="10178"/>
                  <a:pt x="2013" y="10577"/>
                </a:cubicBezTo>
                <a:cubicBezTo>
                  <a:pt x="1522" y="11013"/>
                  <a:pt x="1081" y="11493"/>
                  <a:pt x="737" y="12065"/>
                </a:cubicBezTo>
                <a:cubicBezTo>
                  <a:pt x="1" y="13293"/>
                  <a:pt x="1" y="14526"/>
                  <a:pt x="710" y="15758"/>
                </a:cubicBezTo>
                <a:cubicBezTo>
                  <a:pt x="1086" y="16424"/>
                  <a:pt x="1599" y="16974"/>
                  <a:pt x="2172" y="17471"/>
                </a:cubicBezTo>
                <a:cubicBezTo>
                  <a:pt x="2821" y="18033"/>
                  <a:pt x="3524" y="18507"/>
                  <a:pt x="4282" y="18911"/>
                </a:cubicBezTo>
                <a:cubicBezTo>
                  <a:pt x="5073" y="19342"/>
                  <a:pt x="5799" y="19871"/>
                  <a:pt x="6486" y="20449"/>
                </a:cubicBezTo>
                <a:cubicBezTo>
                  <a:pt x="7484" y="21278"/>
                  <a:pt x="8390" y="22205"/>
                  <a:pt x="9164" y="23253"/>
                </a:cubicBezTo>
                <a:cubicBezTo>
                  <a:pt x="9819" y="24141"/>
                  <a:pt x="10359" y="25096"/>
                  <a:pt x="10691" y="26154"/>
                </a:cubicBezTo>
                <a:cubicBezTo>
                  <a:pt x="10915" y="26874"/>
                  <a:pt x="11035" y="27610"/>
                  <a:pt x="11002" y="28363"/>
                </a:cubicBezTo>
                <a:cubicBezTo>
                  <a:pt x="10959" y="29460"/>
                  <a:pt x="10615" y="30463"/>
                  <a:pt x="10031" y="31391"/>
                </a:cubicBezTo>
                <a:cubicBezTo>
                  <a:pt x="9551" y="32154"/>
                  <a:pt x="8962" y="32820"/>
                  <a:pt x="8281" y="33409"/>
                </a:cubicBezTo>
                <a:cubicBezTo>
                  <a:pt x="7506" y="34074"/>
                  <a:pt x="6721" y="34729"/>
                  <a:pt x="6023" y="35476"/>
                </a:cubicBezTo>
                <a:cubicBezTo>
                  <a:pt x="5368" y="36180"/>
                  <a:pt x="4768" y="36927"/>
                  <a:pt x="4364" y="37810"/>
                </a:cubicBezTo>
                <a:cubicBezTo>
                  <a:pt x="4124" y="38334"/>
                  <a:pt x="3977" y="38879"/>
                  <a:pt x="4021" y="39463"/>
                </a:cubicBezTo>
                <a:cubicBezTo>
                  <a:pt x="4037" y="39681"/>
                  <a:pt x="4103" y="39894"/>
                  <a:pt x="4146" y="40112"/>
                </a:cubicBezTo>
                <a:cubicBezTo>
                  <a:pt x="4161" y="40175"/>
                  <a:pt x="4196" y="40212"/>
                  <a:pt x="4258" y="40212"/>
                </a:cubicBezTo>
                <a:cubicBezTo>
                  <a:pt x="4265" y="40212"/>
                  <a:pt x="4274" y="40211"/>
                  <a:pt x="4282" y="40210"/>
                </a:cubicBezTo>
                <a:lnTo>
                  <a:pt x="15257" y="40210"/>
                </a:lnTo>
                <a:cubicBezTo>
                  <a:pt x="15317" y="40210"/>
                  <a:pt x="15371" y="40210"/>
                  <a:pt x="15431" y="40205"/>
                </a:cubicBezTo>
                <a:lnTo>
                  <a:pt x="154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4"/>
          <p:cNvSpPr txBox="1">
            <a:spLocks noGrp="1"/>
          </p:cNvSpPr>
          <p:nvPr>
            <p:ph type="title"/>
          </p:nvPr>
        </p:nvSpPr>
        <p:spPr>
          <a:xfrm>
            <a:off x="722375" y="452050"/>
            <a:ext cx="7699200" cy="7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">
    <p:bg>
      <p:bgPr>
        <a:solidFill>
          <a:schemeClr val="accent2"/>
        </a:solidFill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accen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7898402" y="0"/>
            <a:ext cx="1245594" cy="5143517"/>
          </a:xfrm>
          <a:custGeom>
            <a:avLst/>
            <a:gdLst/>
            <a:ahLst/>
            <a:cxnLst/>
            <a:rect l="l" t="t" r="r" b="b"/>
            <a:pathLst>
              <a:path w="15432" h="40212" extrusionOk="0">
                <a:moveTo>
                  <a:pt x="4561" y="0"/>
                </a:moveTo>
                <a:cubicBezTo>
                  <a:pt x="4588" y="39"/>
                  <a:pt x="4610" y="77"/>
                  <a:pt x="4637" y="109"/>
                </a:cubicBezTo>
                <a:cubicBezTo>
                  <a:pt x="5303" y="944"/>
                  <a:pt x="5793" y="1866"/>
                  <a:pt x="6006" y="2919"/>
                </a:cubicBezTo>
                <a:cubicBezTo>
                  <a:pt x="6257" y="4173"/>
                  <a:pt x="6071" y="5378"/>
                  <a:pt x="5537" y="6535"/>
                </a:cubicBezTo>
                <a:cubicBezTo>
                  <a:pt x="5024" y="7647"/>
                  <a:pt x="4266" y="8586"/>
                  <a:pt x="3372" y="9409"/>
                </a:cubicBezTo>
                <a:cubicBezTo>
                  <a:pt x="2930" y="9813"/>
                  <a:pt x="2461" y="10178"/>
                  <a:pt x="2013" y="10577"/>
                </a:cubicBezTo>
                <a:cubicBezTo>
                  <a:pt x="1522" y="11013"/>
                  <a:pt x="1081" y="11493"/>
                  <a:pt x="737" y="12065"/>
                </a:cubicBezTo>
                <a:cubicBezTo>
                  <a:pt x="1" y="13293"/>
                  <a:pt x="1" y="14526"/>
                  <a:pt x="710" y="15758"/>
                </a:cubicBezTo>
                <a:cubicBezTo>
                  <a:pt x="1086" y="16424"/>
                  <a:pt x="1599" y="16974"/>
                  <a:pt x="2172" y="17471"/>
                </a:cubicBezTo>
                <a:cubicBezTo>
                  <a:pt x="2821" y="18033"/>
                  <a:pt x="3524" y="18507"/>
                  <a:pt x="4282" y="18911"/>
                </a:cubicBezTo>
                <a:cubicBezTo>
                  <a:pt x="5073" y="19342"/>
                  <a:pt x="5799" y="19871"/>
                  <a:pt x="6486" y="20449"/>
                </a:cubicBezTo>
                <a:cubicBezTo>
                  <a:pt x="7484" y="21278"/>
                  <a:pt x="8390" y="22205"/>
                  <a:pt x="9164" y="23253"/>
                </a:cubicBezTo>
                <a:cubicBezTo>
                  <a:pt x="9819" y="24141"/>
                  <a:pt x="10359" y="25096"/>
                  <a:pt x="10691" y="26154"/>
                </a:cubicBezTo>
                <a:cubicBezTo>
                  <a:pt x="10915" y="26874"/>
                  <a:pt x="11035" y="27610"/>
                  <a:pt x="11002" y="28363"/>
                </a:cubicBezTo>
                <a:cubicBezTo>
                  <a:pt x="10959" y="29460"/>
                  <a:pt x="10615" y="30463"/>
                  <a:pt x="10031" y="31391"/>
                </a:cubicBezTo>
                <a:cubicBezTo>
                  <a:pt x="9551" y="32154"/>
                  <a:pt x="8962" y="32820"/>
                  <a:pt x="8281" y="33409"/>
                </a:cubicBezTo>
                <a:cubicBezTo>
                  <a:pt x="7506" y="34074"/>
                  <a:pt x="6721" y="34729"/>
                  <a:pt x="6023" y="35476"/>
                </a:cubicBezTo>
                <a:cubicBezTo>
                  <a:pt x="5368" y="36180"/>
                  <a:pt x="4768" y="36927"/>
                  <a:pt x="4364" y="37810"/>
                </a:cubicBezTo>
                <a:cubicBezTo>
                  <a:pt x="4124" y="38334"/>
                  <a:pt x="3977" y="38879"/>
                  <a:pt x="4021" y="39463"/>
                </a:cubicBezTo>
                <a:cubicBezTo>
                  <a:pt x="4037" y="39681"/>
                  <a:pt x="4103" y="39894"/>
                  <a:pt x="4146" y="40112"/>
                </a:cubicBezTo>
                <a:cubicBezTo>
                  <a:pt x="4161" y="40175"/>
                  <a:pt x="4196" y="40212"/>
                  <a:pt x="4258" y="40212"/>
                </a:cubicBezTo>
                <a:cubicBezTo>
                  <a:pt x="4265" y="40212"/>
                  <a:pt x="4274" y="40211"/>
                  <a:pt x="4282" y="40210"/>
                </a:cubicBezTo>
                <a:lnTo>
                  <a:pt x="15257" y="40210"/>
                </a:lnTo>
                <a:cubicBezTo>
                  <a:pt x="15317" y="40210"/>
                  <a:pt x="15371" y="40210"/>
                  <a:pt x="15431" y="40205"/>
                </a:cubicBezTo>
                <a:lnTo>
                  <a:pt x="1543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/>
          <p:nvPr/>
        </p:nvSpPr>
        <p:spPr>
          <a:xfrm rot="10800000">
            <a:off x="-5" y="1"/>
            <a:ext cx="630705" cy="657373"/>
          </a:xfrm>
          <a:custGeom>
            <a:avLst/>
            <a:gdLst/>
            <a:ahLst/>
            <a:cxnLst/>
            <a:rect l="l" t="t" r="r" b="b"/>
            <a:pathLst>
              <a:path w="16271" h="16959" extrusionOk="0">
                <a:moveTo>
                  <a:pt x="16271" y="1"/>
                </a:moveTo>
                <a:cubicBezTo>
                  <a:pt x="15791" y="999"/>
                  <a:pt x="14945" y="1615"/>
                  <a:pt x="14029" y="2150"/>
                </a:cubicBezTo>
                <a:cubicBezTo>
                  <a:pt x="12965" y="2777"/>
                  <a:pt x="11825" y="3219"/>
                  <a:pt x="10658" y="3601"/>
                </a:cubicBezTo>
                <a:cubicBezTo>
                  <a:pt x="9289" y="4054"/>
                  <a:pt x="7893" y="4408"/>
                  <a:pt x="6474" y="4670"/>
                </a:cubicBezTo>
                <a:cubicBezTo>
                  <a:pt x="5765" y="4806"/>
                  <a:pt x="5045" y="4915"/>
                  <a:pt x="4325" y="5014"/>
                </a:cubicBezTo>
                <a:cubicBezTo>
                  <a:pt x="3867" y="5073"/>
                  <a:pt x="3415" y="5139"/>
                  <a:pt x="2989" y="5335"/>
                </a:cubicBezTo>
                <a:cubicBezTo>
                  <a:pt x="1598" y="5990"/>
                  <a:pt x="688" y="7054"/>
                  <a:pt x="333" y="8553"/>
                </a:cubicBezTo>
                <a:cubicBezTo>
                  <a:pt x="0" y="9977"/>
                  <a:pt x="600" y="11226"/>
                  <a:pt x="1904" y="11930"/>
                </a:cubicBezTo>
                <a:cubicBezTo>
                  <a:pt x="2215" y="12099"/>
                  <a:pt x="2547" y="12224"/>
                  <a:pt x="2875" y="12361"/>
                </a:cubicBezTo>
                <a:cubicBezTo>
                  <a:pt x="3677" y="12699"/>
                  <a:pt x="4440" y="13102"/>
                  <a:pt x="5095" y="13686"/>
                </a:cubicBezTo>
                <a:cubicBezTo>
                  <a:pt x="5673" y="14199"/>
                  <a:pt x="6125" y="14793"/>
                  <a:pt x="6354" y="15546"/>
                </a:cubicBezTo>
                <a:cubicBezTo>
                  <a:pt x="6485" y="15982"/>
                  <a:pt x="6518" y="16429"/>
                  <a:pt x="6447" y="16882"/>
                </a:cubicBezTo>
                <a:cubicBezTo>
                  <a:pt x="6442" y="16909"/>
                  <a:pt x="6431" y="16931"/>
                  <a:pt x="6426" y="16959"/>
                </a:cubicBezTo>
                <a:lnTo>
                  <a:pt x="16271" y="16959"/>
                </a:lnTo>
                <a:lnTo>
                  <a:pt x="162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722375" y="332275"/>
            <a:ext cx="7699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1"/>
          </p:nvPr>
        </p:nvSpPr>
        <p:spPr>
          <a:xfrm>
            <a:off x="722375" y="1187625"/>
            <a:ext cx="7134000" cy="29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">
    <p:bg>
      <p:bgPr>
        <a:solidFill>
          <a:schemeClr val="accent2"/>
        </a:solidFill>
        <a:effectLst/>
      </p:bgPr>
    </p:bg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1"/>
          <p:cNvSpPr/>
          <p:nvPr/>
        </p:nvSpPr>
        <p:spPr>
          <a:xfrm rot="10800000" flipH="1">
            <a:off x="2" y="98"/>
            <a:ext cx="3146964" cy="2587324"/>
          </a:xfrm>
          <a:custGeom>
            <a:avLst/>
            <a:gdLst/>
            <a:ahLst/>
            <a:cxnLst/>
            <a:rect l="l" t="t" r="r" b="b"/>
            <a:pathLst>
              <a:path w="41067" h="38744" extrusionOk="0">
                <a:moveTo>
                  <a:pt x="1" y="1"/>
                </a:moveTo>
                <a:lnTo>
                  <a:pt x="1" y="38744"/>
                </a:lnTo>
                <a:lnTo>
                  <a:pt x="29667" y="38744"/>
                </a:lnTo>
                <a:cubicBezTo>
                  <a:pt x="29530" y="38678"/>
                  <a:pt x="29426" y="38628"/>
                  <a:pt x="29322" y="38579"/>
                </a:cubicBezTo>
                <a:cubicBezTo>
                  <a:pt x="28511" y="38201"/>
                  <a:pt x="27756" y="37741"/>
                  <a:pt x="27125" y="37095"/>
                </a:cubicBezTo>
                <a:cubicBezTo>
                  <a:pt x="25827" y="35780"/>
                  <a:pt x="25543" y="34219"/>
                  <a:pt x="26058" y="32483"/>
                </a:cubicBezTo>
                <a:cubicBezTo>
                  <a:pt x="26518" y="30955"/>
                  <a:pt x="27410" y="29678"/>
                  <a:pt x="28440" y="28490"/>
                </a:cubicBezTo>
                <a:cubicBezTo>
                  <a:pt x="30100" y="26583"/>
                  <a:pt x="32055" y="25028"/>
                  <a:pt x="34142" y="23626"/>
                </a:cubicBezTo>
                <a:cubicBezTo>
                  <a:pt x="35605" y="22645"/>
                  <a:pt x="37035" y="21615"/>
                  <a:pt x="38283" y="20361"/>
                </a:cubicBezTo>
                <a:cubicBezTo>
                  <a:pt x="39242" y="19402"/>
                  <a:pt x="40102" y="18361"/>
                  <a:pt x="40600" y="17080"/>
                </a:cubicBezTo>
                <a:cubicBezTo>
                  <a:pt x="40797" y="16576"/>
                  <a:pt x="40880" y="16028"/>
                  <a:pt x="41011" y="15502"/>
                </a:cubicBezTo>
                <a:cubicBezTo>
                  <a:pt x="41028" y="15442"/>
                  <a:pt x="41044" y="15387"/>
                  <a:pt x="41066" y="15332"/>
                </a:cubicBezTo>
                <a:lnTo>
                  <a:pt x="41066" y="14768"/>
                </a:lnTo>
                <a:cubicBezTo>
                  <a:pt x="41017" y="14516"/>
                  <a:pt x="40978" y="14264"/>
                  <a:pt x="40924" y="14018"/>
                </a:cubicBezTo>
                <a:cubicBezTo>
                  <a:pt x="40600" y="12648"/>
                  <a:pt x="39773" y="11613"/>
                  <a:pt x="38716" y="10742"/>
                </a:cubicBezTo>
                <a:cubicBezTo>
                  <a:pt x="37303" y="9581"/>
                  <a:pt x="35676" y="8825"/>
                  <a:pt x="33951" y="8266"/>
                </a:cubicBezTo>
                <a:cubicBezTo>
                  <a:pt x="31639" y="7513"/>
                  <a:pt x="29274" y="7138"/>
                  <a:pt x="26856" y="7138"/>
                </a:cubicBezTo>
                <a:cubicBezTo>
                  <a:pt x="26690" y="7138"/>
                  <a:pt x="26525" y="7140"/>
                  <a:pt x="26359" y="7143"/>
                </a:cubicBezTo>
                <a:cubicBezTo>
                  <a:pt x="25307" y="7171"/>
                  <a:pt x="24261" y="7280"/>
                  <a:pt x="23214" y="7346"/>
                </a:cubicBezTo>
                <a:cubicBezTo>
                  <a:pt x="22772" y="7373"/>
                  <a:pt x="22331" y="7385"/>
                  <a:pt x="21890" y="7385"/>
                </a:cubicBezTo>
                <a:cubicBezTo>
                  <a:pt x="20913" y="7385"/>
                  <a:pt x="19938" y="7327"/>
                  <a:pt x="18964" y="7248"/>
                </a:cubicBezTo>
                <a:cubicBezTo>
                  <a:pt x="17189" y="7099"/>
                  <a:pt x="15436" y="6837"/>
                  <a:pt x="13700" y="6464"/>
                </a:cubicBezTo>
                <a:cubicBezTo>
                  <a:pt x="10194" y="5714"/>
                  <a:pt x="6798" y="4656"/>
                  <a:pt x="3643" y="2920"/>
                </a:cubicBezTo>
                <a:cubicBezTo>
                  <a:pt x="2400" y="2241"/>
                  <a:pt x="1233" y="1452"/>
                  <a:pt x="302" y="368"/>
                </a:cubicBezTo>
                <a:cubicBezTo>
                  <a:pt x="209" y="258"/>
                  <a:pt x="116" y="143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61"/>
          <p:cNvSpPr/>
          <p:nvPr/>
        </p:nvSpPr>
        <p:spPr>
          <a:xfrm rot="-2699700" flipH="1">
            <a:off x="7427012" y="1959267"/>
            <a:ext cx="1384313" cy="1514246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1"/>
              </a:solidFill>
            </a:endParaRPr>
          </a:p>
        </p:txBody>
      </p:sp>
      <p:sp>
        <p:nvSpPr>
          <p:cNvPr id="527" name="Google Shape;527;p61"/>
          <p:cNvSpPr/>
          <p:nvPr/>
        </p:nvSpPr>
        <p:spPr>
          <a:xfrm flipH="1">
            <a:off x="4775013" y="3587348"/>
            <a:ext cx="4368983" cy="1556148"/>
          </a:xfrm>
          <a:custGeom>
            <a:avLst/>
            <a:gdLst/>
            <a:ahLst/>
            <a:cxnLst/>
            <a:rect l="l" t="t" r="r" b="b"/>
            <a:pathLst>
              <a:path w="24875" h="8860" extrusionOk="0">
                <a:moveTo>
                  <a:pt x="4875" y="0"/>
                </a:moveTo>
                <a:cubicBezTo>
                  <a:pt x="4704" y="0"/>
                  <a:pt x="4532" y="5"/>
                  <a:pt x="4360" y="14"/>
                </a:cubicBezTo>
                <a:cubicBezTo>
                  <a:pt x="2920" y="90"/>
                  <a:pt x="1523" y="397"/>
                  <a:pt x="164" y="868"/>
                </a:cubicBezTo>
                <a:cubicBezTo>
                  <a:pt x="126" y="879"/>
                  <a:pt x="88" y="895"/>
                  <a:pt x="50" y="912"/>
                </a:cubicBezTo>
                <a:cubicBezTo>
                  <a:pt x="33" y="917"/>
                  <a:pt x="22" y="923"/>
                  <a:pt x="6" y="934"/>
                </a:cubicBezTo>
                <a:lnTo>
                  <a:pt x="6" y="1125"/>
                </a:lnTo>
                <a:lnTo>
                  <a:pt x="6" y="8679"/>
                </a:lnTo>
                <a:cubicBezTo>
                  <a:pt x="6" y="8739"/>
                  <a:pt x="0" y="8800"/>
                  <a:pt x="0" y="8860"/>
                </a:cubicBezTo>
                <a:lnTo>
                  <a:pt x="3785" y="8860"/>
                </a:lnTo>
                <a:cubicBezTo>
                  <a:pt x="3840" y="8854"/>
                  <a:pt x="3895" y="8843"/>
                  <a:pt x="3950" y="8843"/>
                </a:cubicBezTo>
                <a:lnTo>
                  <a:pt x="17359" y="8827"/>
                </a:lnTo>
                <a:cubicBezTo>
                  <a:pt x="19829" y="8822"/>
                  <a:pt x="22294" y="8822"/>
                  <a:pt x="24759" y="8816"/>
                </a:cubicBezTo>
                <a:cubicBezTo>
                  <a:pt x="24808" y="8816"/>
                  <a:pt x="24852" y="8811"/>
                  <a:pt x="24874" y="8811"/>
                </a:cubicBezTo>
                <a:cubicBezTo>
                  <a:pt x="24386" y="8706"/>
                  <a:pt x="23871" y="8613"/>
                  <a:pt x="23373" y="8482"/>
                </a:cubicBezTo>
                <a:cubicBezTo>
                  <a:pt x="21872" y="8093"/>
                  <a:pt x="20453" y="7479"/>
                  <a:pt x="19062" y="6811"/>
                </a:cubicBezTo>
                <a:cubicBezTo>
                  <a:pt x="16953" y="5798"/>
                  <a:pt x="14938" y="4620"/>
                  <a:pt x="12927" y="3426"/>
                </a:cubicBezTo>
                <a:cubicBezTo>
                  <a:pt x="11569" y="2621"/>
                  <a:pt x="10205" y="1816"/>
                  <a:pt x="8836" y="1021"/>
                </a:cubicBezTo>
                <a:cubicBezTo>
                  <a:pt x="8129" y="610"/>
                  <a:pt x="7379" y="298"/>
                  <a:pt x="6562" y="150"/>
                </a:cubicBezTo>
                <a:cubicBezTo>
                  <a:pt x="6003" y="49"/>
                  <a:pt x="5441" y="0"/>
                  <a:pt x="48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2">
    <p:bg>
      <p:bgPr>
        <a:solidFill>
          <a:schemeClr val="accent1"/>
        </a:solidFill>
        <a:effectLst/>
      </p:bgPr>
    </p:bg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/>
          <p:nvPr/>
        </p:nvSpPr>
        <p:spPr>
          <a:xfrm>
            <a:off x="0" y="37425"/>
            <a:ext cx="9144004" cy="5106093"/>
          </a:xfrm>
          <a:custGeom>
            <a:avLst/>
            <a:gdLst/>
            <a:ahLst/>
            <a:cxnLst/>
            <a:rect l="l" t="t" r="r" b="b"/>
            <a:pathLst>
              <a:path w="32144" h="14651" extrusionOk="0">
                <a:moveTo>
                  <a:pt x="22045" y="0"/>
                </a:moveTo>
                <a:cubicBezTo>
                  <a:pt x="21533" y="0"/>
                  <a:pt x="21020" y="63"/>
                  <a:pt x="20522" y="190"/>
                </a:cubicBezTo>
                <a:cubicBezTo>
                  <a:pt x="18910" y="590"/>
                  <a:pt x="17470" y="1673"/>
                  <a:pt x="16643" y="3114"/>
                </a:cubicBezTo>
                <a:cubicBezTo>
                  <a:pt x="16273" y="3755"/>
                  <a:pt x="16001" y="4469"/>
                  <a:pt x="15459" y="4968"/>
                </a:cubicBezTo>
                <a:cubicBezTo>
                  <a:pt x="14907" y="5481"/>
                  <a:pt x="14207" y="5660"/>
                  <a:pt x="13461" y="5660"/>
                </a:cubicBezTo>
                <a:cubicBezTo>
                  <a:pt x="12587" y="5660"/>
                  <a:pt x="11649" y="5414"/>
                  <a:pt x="10810" y="5168"/>
                </a:cubicBezTo>
                <a:cubicBezTo>
                  <a:pt x="9254" y="4694"/>
                  <a:pt x="7627" y="4283"/>
                  <a:pt x="6017" y="4283"/>
                </a:cubicBezTo>
                <a:cubicBezTo>
                  <a:pt x="5444" y="4283"/>
                  <a:pt x="4873" y="4335"/>
                  <a:pt x="4308" y="4455"/>
                </a:cubicBezTo>
                <a:cubicBezTo>
                  <a:pt x="2155" y="4911"/>
                  <a:pt x="115" y="6665"/>
                  <a:pt x="44" y="8861"/>
                </a:cubicBezTo>
                <a:cubicBezTo>
                  <a:pt x="1" y="10130"/>
                  <a:pt x="571" y="11285"/>
                  <a:pt x="971" y="12454"/>
                </a:cubicBezTo>
                <a:cubicBezTo>
                  <a:pt x="1242" y="13239"/>
                  <a:pt x="1214" y="13924"/>
                  <a:pt x="1256" y="14650"/>
                </a:cubicBezTo>
                <a:lnTo>
                  <a:pt x="32144" y="14650"/>
                </a:lnTo>
                <a:lnTo>
                  <a:pt x="32144" y="7777"/>
                </a:lnTo>
                <a:cubicBezTo>
                  <a:pt x="31788" y="7520"/>
                  <a:pt x="31417" y="7278"/>
                  <a:pt x="31075" y="7007"/>
                </a:cubicBezTo>
                <a:cubicBezTo>
                  <a:pt x="28879" y="5253"/>
                  <a:pt x="27723" y="2373"/>
                  <a:pt x="25314" y="903"/>
                </a:cubicBezTo>
                <a:cubicBezTo>
                  <a:pt x="24338" y="312"/>
                  <a:pt x="23192" y="0"/>
                  <a:pt x="22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170975" y="3041525"/>
            <a:ext cx="39363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ubTitle" idx="1"/>
          </p:nvPr>
        </p:nvSpPr>
        <p:spPr>
          <a:xfrm>
            <a:off x="4170975" y="4013175"/>
            <a:ext cx="3936300" cy="59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9"/>
          <p:cNvGrpSpPr/>
          <p:nvPr/>
        </p:nvGrpSpPr>
        <p:grpSpPr>
          <a:xfrm flipH="1">
            <a:off x="2780859" y="13"/>
            <a:ext cx="6362916" cy="5143518"/>
            <a:chOff x="0" y="0"/>
            <a:chExt cx="4707691" cy="5143518"/>
          </a:xfrm>
        </p:grpSpPr>
        <p:sp>
          <p:nvSpPr>
            <p:cNvPr id="43" name="Google Shape;43;p9"/>
            <p:cNvSpPr/>
            <p:nvPr/>
          </p:nvSpPr>
          <p:spPr>
            <a:xfrm>
              <a:off x="1324050" y="0"/>
              <a:ext cx="3383641" cy="5143518"/>
            </a:xfrm>
            <a:custGeom>
              <a:avLst/>
              <a:gdLst/>
              <a:ahLst/>
              <a:cxnLst/>
              <a:rect l="l" t="t" r="r" b="b"/>
              <a:pathLst>
                <a:path w="29657" h="45082" extrusionOk="0">
                  <a:moveTo>
                    <a:pt x="1" y="1"/>
                  </a:moveTo>
                  <a:lnTo>
                    <a:pt x="1" y="77"/>
                  </a:lnTo>
                  <a:lnTo>
                    <a:pt x="1" y="44928"/>
                  </a:lnTo>
                  <a:cubicBezTo>
                    <a:pt x="1" y="44961"/>
                    <a:pt x="7" y="44988"/>
                    <a:pt x="1" y="45021"/>
                  </a:cubicBezTo>
                  <a:cubicBezTo>
                    <a:pt x="1" y="45043"/>
                    <a:pt x="1" y="45065"/>
                    <a:pt x="7" y="45081"/>
                  </a:cubicBezTo>
                  <a:lnTo>
                    <a:pt x="29656" y="45081"/>
                  </a:lnTo>
                  <a:lnTo>
                    <a:pt x="29312" y="44802"/>
                  </a:lnTo>
                  <a:cubicBezTo>
                    <a:pt x="28594" y="44216"/>
                    <a:pt x="27865" y="43646"/>
                    <a:pt x="27159" y="43054"/>
                  </a:cubicBezTo>
                  <a:cubicBezTo>
                    <a:pt x="25674" y="41806"/>
                    <a:pt x="24409" y="40370"/>
                    <a:pt x="23445" y="38678"/>
                  </a:cubicBezTo>
                  <a:cubicBezTo>
                    <a:pt x="22525" y="37062"/>
                    <a:pt x="21961" y="35320"/>
                    <a:pt x="21709" y="33480"/>
                  </a:cubicBezTo>
                  <a:cubicBezTo>
                    <a:pt x="21572" y="32455"/>
                    <a:pt x="21522" y="31420"/>
                    <a:pt x="21561" y="30390"/>
                  </a:cubicBezTo>
                  <a:cubicBezTo>
                    <a:pt x="21621" y="28528"/>
                    <a:pt x="21906" y="26693"/>
                    <a:pt x="22316" y="24880"/>
                  </a:cubicBezTo>
                  <a:cubicBezTo>
                    <a:pt x="22706" y="23143"/>
                    <a:pt x="23188" y="21434"/>
                    <a:pt x="23757" y="19753"/>
                  </a:cubicBezTo>
                  <a:cubicBezTo>
                    <a:pt x="24343" y="18033"/>
                    <a:pt x="24957" y="16324"/>
                    <a:pt x="25570" y="14615"/>
                  </a:cubicBezTo>
                  <a:cubicBezTo>
                    <a:pt x="26047" y="13273"/>
                    <a:pt x="26403" y="11909"/>
                    <a:pt x="26523" y="10485"/>
                  </a:cubicBezTo>
                  <a:cubicBezTo>
                    <a:pt x="26666" y="8825"/>
                    <a:pt x="26474" y="7214"/>
                    <a:pt x="25806" y="5676"/>
                  </a:cubicBezTo>
                  <a:cubicBezTo>
                    <a:pt x="25412" y="4755"/>
                    <a:pt x="24864" y="3923"/>
                    <a:pt x="24195" y="3178"/>
                  </a:cubicBezTo>
                  <a:cubicBezTo>
                    <a:pt x="22974" y="1814"/>
                    <a:pt x="21490" y="833"/>
                    <a:pt x="19824" y="94"/>
                  </a:cubicBezTo>
                  <a:cubicBezTo>
                    <a:pt x="19753" y="66"/>
                    <a:pt x="19682" y="34"/>
                    <a:pt x="19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4" name="Google Shape;44;p9"/>
            <p:cNvSpPr/>
            <p:nvPr/>
          </p:nvSpPr>
          <p:spPr>
            <a:xfrm>
              <a:off x="0" y="0"/>
              <a:ext cx="14001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4267125" y="793409"/>
            <a:ext cx="3951300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7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 idx="2" hasCustomPrompt="1"/>
          </p:nvPr>
        </p:nvSpPr>
        <p:spPr>
          <a:xfrm>
            <a:off x="285075" y="1370625"/>
            <a:ext cx="2846400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50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4987725" y="3106967"/>
            <a:ext cx="32307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AND_BODY_1_1">
    <p:bg>
      <p:bgPr>
        <a:solidFill>
          <a:schemeClr val="accent1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/>
          <p:nvPr/>
        </p:nvSpPr>
        <p:spPr>
          <a:xfrm flipH="1">
            <a:off x="7302833" y="-12"/>
            <a:ext cx="18399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13"/>
          <p:cNvGrpSpPr/>
          <p:nvPr/>
        </p:nvGrpSpPr>
        <p:grpSpPr>
          <a:xfrm flipH="1">
            <a:off x="3141350" y="0"/>
            <a:ext cx="6035731" cy="5143518"/>
            <a:chOff x="0" y="0"/>
            <a:chExt cx="4707691" cy="5143518"/>
          </a:xfrm>
        </p:grpSpPr>
        <p:sp>
          <p:nvSpPr>
            <p:cNvPr id="60" name="Google Shape;60;p13"/>
            <p:cNvSpPr/>
            <p:nvPr/>
          </p:nvSpPr>
          <p:spPr>
            <a:xfrm>
              <a:off x="1324050" y="0"/>
              <a:ext cx="3383641" cy="5143518"/>
            </a:xfrm>
            <a:custGeom>
              <a:avLst/>
              <a:gdLst/>
              <a:ahLst/>
              <a:cxnLst/>
              <a:rect l="l" t="t" r="r" b="b"/>
              <a:pathLst>
                <a:path w="29657" h="45082" extrusionOk="0">
                  <a:moveTo>
                    <a:pt x="1" y="1"/>
                  </a:moveTo>
                  <a:lnTo>
                    <a:pt x="1" y="77"/>
                  </a:lnTo>
                  <a:lnTo>
                    <a:pt x="1" y="44928"/>
                  </a:lnTo>
                  <a:cubicBezTo>
                    <a:pt x="1" y="44961"/>
                    <a:pt x="7" y="44988"/>
                    <a:pt x="1" y="45021"/>
                  </a:cubicBezTo>
                  <a:cubicBezTo>
                    <a:pt x="1" y="45043"/>
                    <a:pt x="1" y="45065"/>
                    <a:pt x="7" y="45081"/>
                  </a:cubicBezTo>
                  <a:lnTo>
                    <a:pt x="29656" y="45081"/>
                  </a:lnTo>
                  <a:lnTo>
                    <a:pt x="29312" y="44802"/>
                  </a:lnTo>
                  <a:cubicBezTo>
                    <a:pt x="28594" y="44216"/>
                    <a:pt x="27865" y="43646"/>
                    <a:pt x="27159" y="43054"/>
                  </a:cubicBezTo>
                  <a:cubicBezTo>
                    <a:pt x="25674" y="41806"/>
                    <a:pt x="24409" y="40370"/>
                    <a:pt x="23445" y="38678"/>
                  </a:cubicBezTo>
                  <a:cubicBezTo>
                    <a:pt x="22525" y="37062"/>
                    <a:pt x="21961" y="35320"/>
                    <a:pt x="21709" y="33480"/>
                  </a:cubicBezTo>
                  <a:cubicBezTo>
                    <a:pt x="21572" y="32455"/>
                    <a:pt x="21522" y="31420"/>
                    <a:pt x="21561" y="30390"/>
                  </a:cubicBezTo>
                  <a:cubicBezTo>
                    <a:pt x="21621" y="28528"/>
                    <a:pt x="21906" y="26693"/>
                    <a:pt x="22316" y="24880"/>
                  </a:cubicBezTo>
                  <a:cubicBezTo>
                    <a:pt x="22706" y="23143"/>
                    <a:pt x="23188" y="21434"/>
                    <a:pt x="23757" y="19753"/>
                  </a:cubicBezTo>
                  <a:cubicBezTo>
                    <a:pt x="24343" y="18033"/>
                    <a:pt x="24957" y="16324"/>
                    <a:pt x="25570" y="14615"/>
                  </a:cubicBezTo>
                  <a:cubicBezTo>
                    <a:pt x="26047" y="13273"/>
                    <a:pt x="26403" y="11909"/>
                    <a:pt x="26523" y="10485"/>
                  </a:cubicBezTo>
                  <a:cubicBezTo>
                    <a:pt x="26666" y="8825"/>
                    <a:pt x="26474" y="7214"/>
                    <a:pt x="25806" y="5676"/>
                  </a:cubicBezTo>
                  <a:cubicBezTo>
                    <a:pt x="25412" y="4755"/>
                    <a:pt x="24864" y="3923"/>
                    <a:pt x="24195" y="3178"/>
                  </a:cubicBezTo>
                  <a:cubicBezTo>
                    <a:pt x="22974" y="1814"/>
                    <a:pt x="21490" y="833"/>
                    <a:pt x="19824" y="94"/>
                  </a:cubicBezTo>
                  <a:cubicBezTo>
                    <a:pt x="19753" y="66"/>
                    <a:pt x="19682" y="34"/>
                    <a:pt x="196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0" y="0"/>
              <a:ext cx="1400100" cy="5143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5585990" y="554434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2"/>
          </p:nvPr>
        </p:nvSpPr>
        <p:spPr>
          <a:xfrm>
            <a:off x="5579265" y="1656379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3"/>
          </p:nvPr>
        </p:nvSpPr>
        <p:spPr>
          <a:xfrm>
            <a:off x="5579154" y="2674771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4"/>
          </p:nvPr>
        </p:nvSpPr>
        <p:spPr>
          <a:xfrm>
            <a:off x="5579708" y="3693150"/>
            <a:ext cx="2826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5"/>
          </p:nvPr>
        </p:nvSpPr>
        <p:spPr>
          <a:xfrm>
            <a:off x="4972029" y="553913"/>
            <a:ext cx="5238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6"/>
          </p:nvPr>
        </p:nvSpPr>
        <p:spPr>
          <a:xfrm>
            <a:off x="4880133" y="1645669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7"/>
          </p:nvPr>
        </p:nvSpPr>
        <p:spPr>
          <a:xfrm>
            <a:off x="4849581" y="2669157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8"/>
          </p:nvPr>
        </p:nvSpPr>
        <p:spPr>
          <a:xfrm>
            <a:off x="4865088" y="3687544"/>
            <a:ext cx="6717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9"/>
          </p:nvPr>
        </p:nvSpPr>
        <p:spPr>
          <a:xfrm>
            <a:off x="5564625" y="898952"/>
            <a:ext cx="2841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3"/>
          </p:nvPr>
        </p:nvSpPr>
        <p:spPr>
          <a:xfrm>
            <a:off x="5579400" y="2008824"/>
            <a:ext cx="2841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4"/>
          </p:nvPr>
        </p:nvSpPr>
        <p:spPr>
          <a:xfrm>
            <a:off x="5579275" y="3027226"/>
            <a:ext cx="2841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5"/>
          </p:nvPr>
        </p:nvSpPr>
        <p:spPr>
          <a:xfrm>
            <a:off x="5583500" y="4051637"/>
            <a:ext cx="28224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/>
          </p:nvPr>
        </p:nvSpPr>
        <p:spPr>
          <a:xfrm>
            <a:off x="646175" y="2505479"/>
            <a:ext cx="23532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 rot="981531" flipH="1">
            <a:off x="204836" y="292288"/>
            <a:ext cx="1619856" cy="1831512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8_1">
    <p:bg>
      <p:bgPr>
        <a:solidFill>
          <a:schemeClr val="accent2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>
            <a:spLocks noGrp="1"/>
          </p:cNvSpPr>
          <p:nvPr>
            <p:ph type="title"/>
          </p:nvPr>
        </p:nvSpPr>
        <p:spPr>
          <a:xfrm>
            <a:off x="829775" y="3165850"/>
            <a:ext cx="7563900" cy="8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000"/>
              <a:buNone/>
              <a:defRPr sz="63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12" name="Google Shape;112;p18"/>
          <p:cNvSpPr txBox="1">
            <a:spLocks noGrp="1"/>
          </p:cNvSpPr>
          <p:nvPr>
            <p:ph type="title" idx="2" hasCustomPrompt="1"/>
          </p:nvPr>
        </p:nvSpPr>
        <p:spPr>
          <a:xfrm>
            <a:off x="3237725" y="1095200"/>
            <a:ext cx="2748000" cy="15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0"/>
              <a:buNone/>
              <a:defRPr sz="10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13" name="Google Shape;113;p18"/>
          <p:cNvSpPr txBox="1">
            <a:spLocks noGrp="1"/>
          </p:cNvSpPr>
          <p:nvPr>
            <p:ph type="subTitle" idx="1"/>
          </p:nvPr>
        </p:nvSpPr>
        <p:spPr>
          <a:xfrm>
            <a:off x="1950875" y="4064825"/>
            <a:ext cx="5321700" cy="49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4" name="Google Shape;114;p18"/>
          <p:cNvSpPr/>
          <p:nvPr/>
        </p:nvSpPr>
        <p:spPr>
          <a:xfrm rot="10800000">
            <a:off x="-64" y="12"/>
            <a:ext cx="2745038" cy="2861038"/>
          </a:xfrm>
          <a:custGeom>
            <a:avLst/>
            <a:gdLst/>
            <a:ahLst/>
            <a:cxnLst/>
            <a:rect l="l" t="t" r="r" b="b"/>
            <a:pathLst>
              <a:path w="16340" h="17031" extrusionOk="0">
                <a:moveTo>
                  <a:pt x="16340" y="0"/>
                </a:moveTo>
                <a:cubicBezTo>
                  <a:pt x="15858" y="1003"/>
                  <a:pt x="15009" y="1622"/>
                  <a:pt x="14089" y="2159"/>
                </a:cubicBezTo>
                <a:cubicBezTo>
                  <a:pt x="13020" y="2788"/>
                  <a:pt x="11876" y="3232"/>
                  <a:pt x="10703" y="3616"/>
                </a:cubicBezTo>
                <a:cubicBezTo>
                  <a:pt x="9328" y="4070"/>
                  <a:pt x="7926" y="4426"/>
                  <a:pt x="6502" y="4689"/>
                </a:cubicBezTo>
                <a:cubicBezTo>
                  <a:pt x="5790" y="4826"/>
                  <a:pt x="5067" y="4936"/>
                  <a:pt x="4344" y="5034"/>
                </a:cubicBezTo>
                <a:cubicBezTo>
                  <a:pt x="3884" y="5095"/>
                  <a:pt x="3429" y="5160"/>
                  <a:pt x="3002" y="5358"/>
                </a:cubicBezTo>
                <a:cubicBezTo>
                  <a:pt x="1605" y="6015"/>
                  <a:pt x="690" y="7083"/>
                  <a:pt x="334" y="8589"/>
                </a:cubicBezTo>
                <a:cubicBezTo>
                  <a:pt x="0" y="10019"/>
                  <a:pt x="603" y="11273"/>
                  <a:pt x="1912" y="11980"/>
                </a:cubicBezTo>
                <a:cubicBezTo>
                  <a:pt x="2224" y="12150"/>
                  <a:pt x="2558" y="12275"/>
                  <a:pt x="2887" y="12413"/>
                </a:cubicBezTo>
                <a:cubicBezTo>
                  <a:pt x="3692" y="12752"/>
                  <a:pt x="4459" y="13158"/>
                  <a:pt x="5116" y="13743"/>
                </a:cubicBezTo>
                <a:cubicBezTo>
                  <a:pt x="5697" y="14258"/>
                  <a:pt x="6151" y="14856"/>
                  <a:pt x="6381" y="15612"/>
                </a:cubicBezTo>
                <a:cubicBezTo>
                  <a:pt x="6513" y="16050"/>
                  <a:pt x="6546" y="16499"/>
                  <a:pt x="6475" y="16953"/>
                </a:cubicBezTo>
                <a:cubicBezTo>
                  <a:pt x="6469" y="16981"/>
                  <a:pt x="6458" y="17003"/>
                  <a:pt x="6453" y="17030"/>
                </a:cubicBezTo>
                <a:lnTo>
                  <a:pt x="16340" y="17030"/>
                </a:lnTo>
                <a:lnTo>
                  <a:pt x="16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8"/>
          <p:cNvSpPr/>
          <p:nvPr/>
        </p:nvSpPr>
        <p:spPr>
          <a:xfrm rot="10800000" flipH="1">
            <a:off x="6410750" y="-19"/>
            <a:ext cx="2733233" cy="2867169"/>
          </a:xfrm>
          <a:custGeom>
            <a:avLst/>
            <a:gdLst/>
            <a:ahLst/>
            <a:cxnLst/>
            <a:rect l="l" t="t" r="r" b="b"/>
            <a:pathLst>
              <a:path w="16340" h="17031" extrusionOk="0">
                <a:moveTo>
                  <a:pt x="16340" y="0"/>
                </a:moveTo>
                <a:cubicBezTo>
                  <a:pt x="15858" y="1003"/>
                  <a:pt x="15009" y="1622"/>
                  <a:pt x="14089" y="2159"/>
                </a:cubicBezTo>
                <a:cubicBezTo>
                  <a:pt x="13020" y="2788"/>
                  <a:pt x="11876" y="3232"/>
                  <a:pt x="10703" y="3616"/>
                </a:cubicBezTo>
                <a:cubicBezTo>
                  <a:pt x="9328" y="4070"/>
                  <a:pt x="7926" y="4426"/>
                  <a:pt x="6502" y="4689"/>
                </a:cubicBezTo>
                <a:cubicBezTo>
                  <a:pt x="5790" y="4826"/>
                  <a:pt x="5067" y="4936"/>
                  <a:pt x="4344" y="5034"/>
                </a:cubicBezTo>
                <a:cubicBezTo>
                  <a:pt x="3884" y="5095"/>
                  <a:pt x="3429" y="5160"/>
                  <a:pt x="3002" y="5358"/>
                </a:cubicBezTo>
                <a:cubicBezTo>
                  <a:pt x="1605" y="6015"/>
                  <a:pt x="690" y="7083"/>
                  <a:pt x="334" y="8589"/>
                </a:cubicBezTo>
                <a:cubicBezTo>
                  <a:pt x="0" y="10019"/>
                  <a:pt x="603" y="11273"/>
                  <a:pt x="1912" y="11980"/>
                </a:cubicBezTo>
                <a:cubicBezTo>
                  <a:pt x="2224" y="12150"/>
                  <a:pt x="2558" y="12275"/>
                  <a:pt x="2887" y="12413"/>
                </a:cubicBezTo>
                <a:cubicBezTo>
                  <a:pt x="3692" y="12752"/>
                  <a:pt x="4459" y="13158"/>
                  <a:pt x="5116" y="13743"/>
                </a:cubicBezTo>
                <a:cubicBezTo>
                  <a:pt x="5697" y="14258"/>
                  <a:pt x="6151" y="14856"/>
                  <a:pt x="6381" y="15612"/>
                </a:cubicBezTo>
                <a:cubicBezTo>
                  <a:pt x="6513" y="16050"/>
                  <a:pt x="6546" y="16499"/>
                  <a:pt x="6475" y="16953"/>
                </a:cubicBezTo>
                <a:cubicBezTo>
                  <a:pt x="6469" y="16981"/>
                  <a:pt x="6458" y="17003"/>
                  <a:pt x="6453" y="17030"/>
                </a:cubicBezTo>
                <a:lnTo>
                  <a:pt x="16340" y="17030"/>
                </a:lnTo>
                <a:lnTo>
                  <a:pt x="163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6" name="Google Shape;116;p18"/>
          <p:cNvGrpSpPr/>
          <p:nvPr/>
        </p:nvGrpSpPr>
        <p:grpSpPr>
          <a:xfrm>
            <a:off x="3387593" y="599432"/>
            <a:ext cx="2448269" cy="2336357"/>
            <a:chOff x="5135451" y="1362202"/>
            <a:chExt cx="3173800" cy="3028723"/>
          </a:xfrm>
        </p:grpSpPr>
        <p:sp>
          <p:nvSpPr>
            <p:cNvPr id="117" name="Google Shape;117;p18"/>
            <p:cNvSpPr/>
            <p:nvPr/>
          </p:nvSpPr>
          <p:spPr>
            <a:xfrm flipH="1">
              <a:off x="5135451" y="1362202"/>
              <a:ext cx="3173800" cy="3028723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8"/>
            <p:cNvSpPr/>
            <p:nvPr/>
          </p:nvSpPr>
          <p:spPr>
            <a:xfrm flipH="1">
              <a:off x="5153401" y="1410768"/>
              <a:ext cx="3122861" cy="2980112"/>
            </a:xfrm>
            <a:custGeom>
              <a:avLst/>
              <a:gdLst/>
              <a:ahLst/>
              <a:cxnLst/>
              <a:rect l="l" t="t" r="r" b="b"/>
              <a:pathLst>
                <a:path w="40428" h="38580" extrusionOk="0">
                  <a:moveTo>
                    <a:pt x="19051" y="0"/>
                  </a:moveTo>
                  <a:cubicBezTo>
                    <a:pt x="12209" y="0"/>
                    <a:pt x="7188" y="5555"/>
                    <a:pt x="3693" y="11416"/>
                  </a:cubicBezTo>
                  <a:cubicBezTo>
                    <a:pt x="1655" y="14825"/>
                    <a:pt x="14" y="18875"/>
                    <a:pt x="0" y="23438"/>
                  </a:cubicBezTo>
                  <a:cubicBezTo>
                    <a:pt x="0" y="25377"/>
                    <a:pt x="428" y="27516"/>
                    <a:pt x="1383" y="29313"/>
                  </a:cubicBezTo>
                  <a:cubicBezTo>
                    <a:pt x="2396" y="31224"/>
                    <a:pt x="3965" y="32650"/>
                    <a:pt x="5576" y="33791"/>
                  </a:cubicBezTo>
                  <a:cubicBezTo>
                    <a:pt x="9454" y="36557"/>
                    <a:pt x="14033" y="37769"/>
                    <a:pt x="18197" y="38354"/>
                  </a:cubicBezTo>
                  <a:cubicBezTo>
                    <a:pt x="19263" y="38503"/>
                    <a:pt x="20315" y="38580"/>
                    <a:pt x="21349" y="38580"/>
                  </a:cubicBezTo>
                  <a:cubicBezTo>
                    <a:pt x="24474" y="38580"/>
                    <a:pt x="27432" y="37879"/>
                    <a:pt x="30132" y="36358"/>
                  </a:cubicBezTo>
                  <a:cubicBezTo>
                    <a:pt x="33982" y="34190"/>
                    <a:pt x="36806" y="30411"/>
                    <a:pt x="38374" y="25720"/>
                  </a:cubicBezTo>
                  <a:cubicBezTo>
                    <a:pt x="39943" y="21084"/>
                    <a:pt x="40428" y="15523"/>
                    <a:pt x="37448" y="10532"/>
                  </a:cubicBezTo>
                  <a:cubicBezTo>
                    <a:pt x="33355" y="3658"/>
                    <a:pt x="26068" y="393"/>
                    <a:pt x="19807" y="23"/>
                  </a:cubicBezTo>
                  <a:cubicBezTo>
                    <a:pt x="19553" y="7"/>
                    <a:pt x="19300" y="0"/>
                    <a:pt x="190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8"/>
          <p:cNvSpPr/>
          <p:nvPr/>
        </p:nvSpPr>
        <p:spPr>
          <a:xfrm rot="-171675" flipH="1">
            <a:off x="-79754" y="3614734"/>
            <a:ext cx="1269988" cy="1546078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8"/>
          <p:cNvSpPr/>
          <p:nvPr/>
        </p:nvSpPr>
        <p:spPr>
          <a:xfrm rot="-310600">
            <a:off x="8346510" y="3793736"/>
            <a:ext cx="848437" cy="1032973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3">
    <p:bg>
      <p:bgPr>
        <a:solidFill>
          <a:schemeClr val="accent1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1"/>
          <p:cNvSpPr txBox="1">
            <a:spLocks noGrp="1"/>
          </p:cNvSpPr>
          <p:nvPr>
            <p:ph type="subTitle" idx="1"/>
          </p:nvPr>
        </p:nvSpPr>
        <p:spPr>
          <a:xfrm>
            <a:off x="1909808" y="1591009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1"/>
          <p:cNvSpPr txBox="1">
            <a:spLocks noGrp="1"/>
          </p:cNvSpPr>
          <p:nvPr>
            <p:ph type="subTitle" idx="2"/>
          </p:nvPr>
        </p:nvSpPr>
        <p:spPr>
          <a:xfrm>
            <a:off x="1903083" y="2692954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ubTitle" idx="3"/>
          </p:nvPr>
        </p:nvSpPr>
        <p:spPr>
          <a:xfrm>
            <a:off x="1902972" y="3711346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1"/>
          <p:cNvSpPr txBox="1">
            <a:spLocks noGrp="1"/>
          </p:cNvSpPr>
          <p:nvPr>
            <p:ph type="subTitle" idx="4"/>
          </p:nvPr>
        </p:nvSpPr>
        <p:spPr>
          <a:xfrm>
            <a:off x="5364826" y="3727575"/>
            <a:ext cx="2826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1"/>
          <p:cNvSpPr txBox="1">
            <a:spLocks noGrp="1"/>
          </p:cNvSpPr>
          <p:nvPr>
            <p:ph type="subTitle" idx="5"/>
          </p:nvPr>
        </p:nvSpPr>
        <p:spPr>
          <a:xfrm>
            <a:off x="1288900" y="1730050"/>
            <a:ext cx="5238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34" name="Google Shape;134;p21"/>
          <p:cNvSpPr txBox="1">
            <a:spLocks noGrp="1"/>
          </p:cNvSpPr>
          <p:nvPr>
            <p:ph type="subTitle" idx="6"/>
          </p:nvPr>
        </p:nvSpPr>
        <p:spPr>
          <a:xfrm>
            <a:off x="1194175" y="2803963"/>
            <a:ext cx="6753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subTitle" idx="7"/>
          </p:nvPr>
        </p:nvSpPr>
        <p:spPr>
          <a:xfrm>
            <a:off x="1170925" y="3849408"/>
            <a:ext cx="6753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subTitle" idx="8"/>
          </p:nvPr>
        </p:nvSpPr>
        <p:spPr>
          <a:xfrm>
            <a:off x="4731250" y="3859408"/>
            <a:ext cx="6717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subTitle" idx="9"/>
          </p:nvPr>
        </p:nvSpPr>
        <p:spPr>
          <a:xfrm>
            <a:off x="1888449" y="1935525"/>
            <a:ext cx="25299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subTitle" idx="13"/>
          </p:nvPr>
        </p:nvSpPr>
        <p:spPr>
          <a:xfrm>
            <a:off x="1903224" y="3045400"/>
            <a:ext cx="25152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ubTitle" idx="14"/>
          </p:nvPr>
        </p:nvSpPr>
        <p:spPr>
          <a:xfrm>
            <a:off x="1903099" y="4063800"/>
            <a:ext cx="25152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subTitle" idx="15"/>
          </p:nvPr>
        </p:nvSpPr>
        <p:spPr>
          <a:xfrm>
            <a:off x="5364825" y="4086050"/>
            <a:ext cx="2529900" cy="63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title"/>
          </p:nvPr>
        </p:nvSpPr>
        <p:spPr>
          <a:xfrm>
            <a:off x="2311650" y="509125"/>
            <a:ext cx="45207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ubTitle" idx="16"/>
          </p:nvPr>
        </p:nvSpPr>
        <p:spPr>
          <a:xfrm>
            <a:off x="5364826" y="1590234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subTitle" idx="17"/>
          </p:nvPr>
        </p:nvSpPr>
        <p:spPr>
          <a:xfrm>
            <a:off x="5364826" y="2692179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8"/>
          </p:nvPr>
        </p:nvSpPr>
        <p:spPr>
          <a:xfrm>
            <a:off x="4805200" y="1672000"/>
            <a:ext cx="5238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subTitle" idx="19"/>
          </p:nvPr>
        </p:nvSpPr>
        <p:spPr>
          <a:xfrm>
            <a:off x="4729450" y="2774413"/>
            <a:ext cx="6753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000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46" name="Google Shape;146;p21"/>
          <p:cNvSpPr txBox="1">
            <a:spLocks noGrp="1"/>
          </p:cNvSpPr>
          <p:nvPr>
            <p:ph type="subTitle" idx="20"/>
          </p:nvPr>
        </p:nvSpPr>
        <p:spPr>
          <a:xfrm>
            <a:off x="5364825" y="1934750"/>
            <a:ext cx="25299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1"/>
          <p:cNvSpPr txBox="1">
            <a:spLocks noGrp="1"/>
          </p:cNvSpPr>
          <p:nvPr>
            <p:ph type="subTitle" idx="21"/>
          </p:nvPr>
        </p:nvSpPr>
        <p:spPr>
          <a:xfrm>
            <a:off x="5364825" y="3044625"/>
            <a:ext cx="25299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1"/>
          <p:cNvSpPr/>
          <p:nvPr/>
        </p:nvSpPr>
        <p:spPr>
          <a:xfrm rot="10800000">
            <a:off x="-9" y="-12"/>
            <a:ext cx="1245671" cy="5143517"/>
          </a:xfrm>
          <a:custGeom>
            <a:avLst/>
            <a:gdLst/>
            <a:ahLst/>
            <a:cxnLst/>
            <a:rect l="l" t="t" r="r" b="b"/>
            <a:pathLst>
              <a:path w="15432" h="40212" extrusionOk="0">
                <a:moveTo>
                  <a:pt x="4561" y="0"/>
                </a:moveTo>
                <a:cubicBezTo>
                  <a:pt x="4588" y="39"/>
                  <a:pt x="4610" y="77"/>
                  <a:pt x="4637" y="109"/>
                </a:cubicBezTo>
                <a:cubicBezTo>
                  <a:pt x="5303" y="944"/>
                  <a:pt x="5793" y="1866"/>
                  <a:pt x="6006" y="2919"/>
                </a:cubicBezTo>
                <a:cubicBezTo>
                  <a:pt x="6257" y="4173"/>
                  <a:pt x="6071" y="5378"/>
                  <a:pt x="5537" y="6535"/>
                </a:cubicBezTo>
                <a:cubicBezTo>
                  <a:pt x="5024" y="7647"/>
                  <a:pt x="4266" y="8586"/>
                  <a:pt x="3372" y="9409"/>
                </a:cubicBezTo>
                <a:cubicBezTo>
                  <a:pt x="2930" y="9813"/>
                  <a:pt x="2461" y="10178"/>
                  <a:pt x="2013" y="10577"/>
                </a:cubicBezTo>
                <a:cubicBezTo>
                  <a:pt x="1522" y="11013"/>
                  <a:pt x="1081" y="11493"/>
                  <a:pt x="737" y="12065"/>
                </a:cubicBezTo>
                <a:cubicBezTo>
                  <a:pt x="1" y="13293"/>
                  <a:pt x="1" y="14526"/>
                  <a:pt x="710" y="15758"/>
                </a:cubicBezTo>
                <a:cubicBezTo>
                  <a:pt x="1086" y="16424"/>
                  <a:pt x="1599" y="16974"/>
                  <a:pt x="2172" y="17471"/>
                </a:cubicBezTo>
                <a:cubicBezTo>
                  <a:pt x="2821" y="18033"/>
                  <a:pt x="3524" y="18507"/>
                  <a:pt x="4282" y="18911"/>
                </a:cubicBezTo>
                <a:cubicBezTo>
                  <a:pt x="5073" y="19342"/>
                  <a:pt x="5799" y="19871"/>
                  <a:pt x="6486" y="20449"/>
                </a:cubicBezTo>
                <a:cubicBezTo>
                  <a:pt x="7484" y="21278"/>
                  <a:pt x="8390" y="22205"/>
                  <a:pt x="9164" y="23253"/>
                </a:cubicBezTo>
                <a:cubicBezTo>
                  <a:pt x="9819" y="24141"/>
                  <a:pt x="10359" y="25096"/>
                  <a:pt x="10691" y="26154"/>
                </a:cubicBezTo>
                <a:cubicBezTo>
                  <a:pt x="10915" y="26874"/>
                  <a:pt x="11035" y="27610"/>
                  <a:pt x="11002" y="28363"/>
                </a:cubicBezTo>
                <a:cubicBezTo>
                  <a:pt x="10959" y="29460"/>
                  <a:pt x="10615" y="30463"/>
                  <a:pt x="10031" y="31391"/>
                </a:cubicBezTo>
                <a:cubicBezTo>
                  <a:pt x="9551" y="32154"/>
                  <a:pt x="8962" y="32820"/>
                  <a:pt x="8281" y="33409"/>
                </a:cubicBezTo>
                <a:cubicBezTo>
                  <a:pt x="7506" y="34074"/>
                  <a:pt x="6721" y="34729"/>
                  <a:pt x="6023" y="35476"/>
                </a:cubicBezTo>
                <a:cubicBezTo>
                  <a:pt x="5368" y="36180"/>
                  <a:pt x="4768" y="36927"/>
                  <a:pt x="4364" y="37810"/>
                </a:cubicBezTo>
                <a:cubicBezTo>
                  <a:pt x="4124" y="38334"/>
                  <a:pt x="3977" y="38879"/>
                  <a:pt x="4021" y="39463"/>
                </a:cubicBezTo>
                <a:cubicBezTo>
                  <a:pt x="4037" y="39681"/>
                  <a:pt x="4103" y="39894"/>
                  <a:pt x="4146" y="40112"/>
                </a:cubicBezTo>
                <a:cubicBezTo>
                  <a:pt x="4161" y="40175"/>
                  <a:pt x="4196" y="40212"/>
                  <a:pt x="4258" y="40212"/>
                </a:cubicBezTo>
                <a:cubicBezTo>
                  <a:pt x="4265" y="40212"/>
                  <a:pt x="4274" y="40211"/>
                  <a:pt x="4282" y="40210"/>
                </a:cubicBezTo>
                <a:lnTo>
                  <a:pt x="15257" y="40210"/>
                </a:lnTo>
                <a:cubicBezTo>
                  <a:pt x="15317" y="40210"/>
                  <a:pt x="15371" y="40210"/>
                  <a:pt x="15431" y="40205"/>
                </a:cubicBezTo>
                <a:lnTo>
                  <a:pt x="154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21"/>
          <p:cNvSpPr/>
          <p:nvPr/>
        </p:nvSpPr>
        <p:spPr>
          <a:xfrm>
            <a:off x="7898402" y="-12"/>
            <a:ext cx="1245594" cy="5143517"/>
          </a:xfrm>
          <a:custGeom>
            <a:avLst/>
            <a:gdLst/>
            <a:ahLst/>
            <a:cxnLst/>
            <a:rect l="l" t="t" r="r" b="b"/>
            <a:pathLst>
              <a:path w="15432" h="40212" extrusionOk="0">
                <a:moveTo>
                  <a:pt x="4561" y="0"/>
                </a:moveTo>
                <a:cubicBezTo>
                  <a:pt x="4588" y="39"/>
                  <a:pt x="4610" y="77"/>
                  <a:pt x="4637" y="109"/>
                </a:cubicBezTo>
                <a:cubicBezTo>
                  <a:pt x="5303" y="944"/>
                  <a:pt x="5793" y="1866"/>
                  <a:pt x="6006" y="2919"/>
                </a:cubicBezTo>
                <a:cubicBezTo>
                  <a:pt x="6257" y="4173"/>
                  <a:pt x="6071" y="5378"/>
                  <a:pt x="5537" y="6535"/>
                </a:cubicBezTo>
                <a:cubicBezTo>
                  <a:pt x="5024" y="7647"/>
                  <a:pt x="4266" y="8586"/>
                  <a:pt x="3372" y="9409"/>
                </a:cubicBezTo>
                <a:cubicBezTo>
                  <a:pt x="2930" y="9813"/>
                  <a:pt x="2461" y="10178"/>
                  <a:pt x="2013" y="10577"/>
                </a:cubicBezTo>
                <a:cubicBezTo>
                  <a:pt x="1522" y="11013"/>
                  <a:pt x="1081" y="11493"/>
                  <a:pt x="737" y="12065"/>
                </a:cubicBezTo>
                <a:cubicBezTo>
                  <a:pt x="1" y="13293"/>
                  <a:pt x="1" y="14526"/>
                  <a:pt x="710" y="15758"/>
                </a:cubicBezTo>
                <a:cubicBezTo>
                  <a:pt x="1086" y="16424"/>
                  <a:pt x="1599" y="16974"/>
                  <a:pt x="2172" y="17471"/>
                </a:cubicBezTo>
                <a:cubicBezTo>
                  <a:pt x="2821" y="18033"/>
                  <a:pt x="3524" y="18507"/>
                  <a:pt x="4282" y="18911"/>
                </a:cubicBezTo>
                <a:cubicBezTo>
                  <a:pt x="5073" y="19342"/>
                  <a:pt x="5799" y="19871"/>
                  <a:pt x="6486" y="20449"/>
                </a:cubicBezTo>
                <a:cubicBezTo>
                  <a:pt x="7484" y="21278"/>
                  <a:pt x="8390" y="22205"/>
                  <a:pt x="9164" y="23253"/>
                </a:cubicBezTo>
                <a:cubicBezTo>
                  <a:pt x="9819" y="24141"/>
                  <a:pt x="10359" y="25096"/>
                  <a:pt x="10691" y="26154"/>
                </a:cubicBezTo>
                <a:cubicBezTo>
                  <a:pt x="10915" y="26874"/>
                  <a:pt x="11035" y="27610"/>
                  <a:pt x="11002" y="28363"/>
                </a:cubicBezTo>
                <a:cubicBezTo>
                  <a:pt x="10959" y="29460"/>
                  <a:pt x="10615" y="30463"/>
                  <a:pt x="10031" y="31391"/>
                </a:cubicBezTo>
                <a:cubicBezTo>
                  <a:pt x="9551" y="32154"/>
                  <a:pt x="8962" y="32820"/>
                  <a:pt x="8281" y="33409"/>
                </a:cubicBezTo>
                <a:cubicBezTo>
                  <a:pt x="7506" y="34074"/>
                  <a:pt x="6721" y="34729"/>
                  <a:pt x="6023" y="35476"/>
                </a:cubicBezTo>
                <a:cubicBezTo>
                  <a:pt x="5368" y="36180"/>
                  <a:pt x="4768" y="36927"/>
                  <a:pt x="4364" y="37810"/>
                </a:cubicBezTo>
                <a:cubicBezTo>
                  <a:pt x="4124" y="38334"/>
                  <a:pt x="3977" y="38879"/>
                  <a:pt x="4021" y="39463"/>
                </a:cubicBezTo>
                <a:cubicBezTo>
                  <a:pt x="4037" y="39681"/>
                  <a:pt x="4103" y="39894"/>
                  <a:pt x="4146" y="40112"/>
                </a:cubicBezTo>
                <a:cubicBezTo>
                  <a:pt x="4161" y="40175"/>
                  <a:pt x="4196" y="40212"/>
                  <a:pt x="4258" y="40212"/>
                </a:cubicBezTo>
                <a:cubicBezTo>
                  <a:pt x="4265" y="40212"/>
                  <a:pt x="4274" y="40211"/>
                  <a:pt x="4282" y="40210"/>
                </a:cubicBezTo>
                <a:lnTo>
                  <a:pt x="15257" y="40210"/>
                </a:lnTo>
                <a:cubicBezTo>
                  <a:pt x="15317" y="40210"/>
                  <a:pt x="15371" y="40210"/>
                  <a:pt x="15431" y="40205"/>
                </a:cubicBezTo>
                <a:lnTo>
                  <a:pt x="1543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3_1">
    <p:bg>
      <p:bgPr>
        <a:solidFill>
          <a:schemeClr val="accent2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ubTitle" idx="1"/>
          </p:nvPr>
        </p:nvSpPr>
        <p:spPr>
          <a:xfrm>
            <a:off x="1592015" y="2001234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subTitle" idx="2"/>
          </p:nvPr>
        </p:nvSpPr>
        <p:spPr>
          <a:xfrm>
            <a:off x="1582715" y="3627954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2"/>
          <p:cNvSpPr txBox="1">
            <a:spLocks noGrp="1"/>
          </p:cNvSpPr>
          <p:nvPr>
            <p:ph type="subTitle" idx="3"/>
          </p:nvPr>
        </p:nvSpPr>
        <p:spPr>
          <a:xfrm>
            <a:off x="2725640" y="1512785"/>
            <a:ext cx="5238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54" name="Google Shape;154;p22"/>
          <p:cNvSpPr txBox="1">
            <a:spLocks noGrp="1"/>
          </p:cNvSpPr>
          <p:nvPr>
            <p:ph type="subTitle" idx="4"/>
          </p:nvPr>
        </p:nvSpPr>
        <p:spPr>
          <a:xfrm>
            <a:off x="6019810" y="1500329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55" name="Google Shape;155;p22"/>
          <p:cNvSpPr txBox="1">
            <a:spLocks noGrp="1"/>
          </p:cNvSpPr>
          <p:nvPr>
            <p:ph type="subTitle" idx="5"/>
          </p:nvPr>
        </p:nvSpPr>
        <p:spPr>
          <a:xfrm>
            <a:off x="1582715" y="2345752"/>
            <a:ext cx="2841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p22"/>
          <p:cNvSpPr txBox="1">
            <a:spLocks noGrp="1"/>
          </p:cNvSpPr>
          <p:nvPr>
            <p:ph type="subTitle" idx="6"/>
          </p:nvPr>
        </p:nvSpPr>
        <p:spPr>
          <a:xfrm>
            <a:off x="1582715" y="3980399"/>
            <a:ext cx="2841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2"/>
          <p:cNvSpPr txBox="1">
            <a:spLocks noGrp="1"/>
          </p:cNvSpPr>
          <p:nvPr>
            <p:ph type="title"/>
          </p:nvPr>
        </p:nvSpPr>
        <p:spPr>
          <a:xfrm>
            <a:off x="722375" y="509125"/>
            <a:ext cx="76995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2"/>
          <p:cNvSpPr txBox="1">
            <a:spLocks noGrp="1"/>
          </p:cNvSpPr>
          <p:nvPr>
            <p:ph type="subTitle" idx="7"/>
          </p:nvPr>
        </p:nvSpPr>
        <p:spPr>
          <a:xfrm>
            <a:off x="4946260" y="2001234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59" name="Google Shape;159;p22"/>
          <p:cNvSpPr txBox="1">
            <a:spLocks noGrp="1"/>
          </p:cNvSpPr>
          <p:nvPr>
            <p:ph type="subTitle" idx="8"/>
          </p:nvPr>
        </p:nvSpPr>
        <p:spPr>
          <a:xfrm>
            <a:off x="4936960" y="3627954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1900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2"/>
          <p:cNvSpPr txBox="1">
            <a:spLocks noGrp="1"/>
          </p:cNvSpPr>
          <p:nvPr>
            <p:ph type="subTitle" idx="9"/>
          </p:nvPr>
        </p:nvSpPr>
        <p:spPr>
          <a:xfrm>
            <a:off x="2741315" y="3169248"/>
            <a:ext cx="5238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61" name="Google Shape;161;p22"/>
          <p:cNvSpPr txBox="1">
            <a:spLocks noGrp="1"/>
          </p:cNvSpPr>
          <p:nvPr>
            <p:ph type="subTitle" idx="13"/>
          </p:nvPr>
        </p:nvSpPr>
        <p:spPr>
          <a:xfrm>
            <a:off x="6019810" y="3175717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Font typeface="Gloria Hallelujah"/>
              <a:buNone/>
              <a:defRPr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2200"/>
              <a:buFont typeface="Gloria Hallelujah"/>
              <a:buNone/>
              <a:defRPr sz="2200">
                <a:latin typeface="Gloria Hallelujah"/>
                <a:ea typeface="Gloria Hallelujah"/>
                <a:cs typeface="Gloria Hallelujah"/>
                <a:sym typeface="Gloria Hallelujah"/>
              </a:defRPr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subTitle" idx="14"/>
          </p:nvPr>
        </p:nvSpPr>
        <p:spPr>
          <a:xfrm>
            <a:off x="4936960" y="2345752"/>
            <a:ext cx="2841000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22"/>
          <p:cNvSpPr txBox="1">
            <a:spLocks noGrp="1"/>
          </p:cNvSpPr>
          <p:nvPr>
            <p:ph type="subTitle" idx="15"/>
          </p:nvPr>
        </p:nvSpPr>
        <p:spPr>
          <a:xfrm>
            <a:off x="4936960" y="3980399"/>
            <a:ext cx="28410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5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Gloria Hallelujah"/>
              <a:buNone/>
              <a:defRPr sz="3500">
                <a:solidFill>
                  <a:schemeClr val="dk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Quicksand"/>
              <a:buChar char="●"/>
              <a:defRPr sz="22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914400" lvl="1" indent="-3238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Quicksand"/>
              <a:buChar char="○"/>
              <a:defRPr sz="15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1371600" lvl="2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■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828800" lvl="3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2286000" lvl="4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○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743200" lvl="5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■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3200400" lvl="6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●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657600" lvl="7" indent="-3429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Quicksand"/>
              <a:buChar char="○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4114800" lvl="8" indent="-3429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Quicksand"/>
              <a:buChar char="■"/>
              <a:defRPr sz="1800">
                <a:solidFill>
                  <a:schemeClr val="dk2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5" r:id="rId4"/>
    <p:sldLayoutId id="2147483658" r:id="rId5"/>
    <p:sldLayoutId id="2147483659" r:id="rId6"/>
    <p:sldLayoutId id="2147483664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3" r:id="rId13"/>
    <p:sldLayoutId id="2147483674" r:id="rId14"/>
    <p:sldLayoutId id="2147483675" r:id="rId15"/>
    <p:sldLayoutId id="2147483679" r:id="rId16"/>
    <p:sldLayoutId id="2147483693" r:id="rId17"/>
    <p:sldLayoutId id="2147483700" r:id="rId18"/>
    <p:sldLayoutId id="2147483706" r:id="rId19"/>
    <p:sldLayoutId id="2147483707" r:id="rId20"/>
    <p:sldLayoutId id="2147483708" r:id="rId21"/>
  </p:sldLayoutIdLst>
  <p:transition spd="slow">
    <p:fade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 xmlns="">
        <p15:guide id="1" pos="455">
          <p15:clr>
            <a:srgbClr val="EA4335"/>
          </p15:clr>
        </p15:guide>
        <p15:guide id="2" pos="5305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1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3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y53CEyvcloQUuHiShCLMN1/Site-Miss%C3%A3o-Ambiental?type=design&amp;node-id=0%3A1&amp;mode=design&amp;t=upxAPUZAtP9TyqQ4-1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slide" Target="slide19.xml"/><Relationship Id="rId4" Type="http://schemas.openxmlformats.org/officeDocument/2006/relationships/slide" Target="slide1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slide" Target="slide17.xm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" Target="slide17.xml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6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" name="Google Shape;542;p67"/>
          <p:cNvPicPr preferRelativeResize="0"/>
          <p:nvPr/>
        </p:nvPicPr>
        <p:blipFill rotWithShape="1">
          <a:blip r:embed="rId3">
            <a:alphaModFix/>
          </a:blip>
          <a:srcRect l="-15320" r="15320"/>
          <a:stretch/>
        </p:blipFill>
        <p:spPr>
          <a:xfrm>
            <a:off x="1590000" y="0"/>
            <a:ext cx="7553702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3" name="Google Shape;543;p67"/>
          <p:cNvGrpSpPr/>
          <p:nvPr/>
        </p:nvGrpSpPr>
        <p:grpSpPr>
          <a:xfrm>
            <a:off x="68297" y="-44451"/>
            <a:ext cx="5487591" cy="5203697"/>
            <a:chOff x="76200" y="15913"/>
            <a:chExt cx="6051600" cy="5143518"/>
          </a:xfrm>
        </p:grpSpPr>
        <p:sp>
          <p:nvSpPr>
            <p:cNvPr id="544" name="Google Shape;544;p67"/>
            <p:cNvSpPr/>
            <p:nvPr/>
          </p:nvSpPr>
          <p:spPr>
            <a:xfrm>
              <a:off x="76200" y="31875"/>
              <a:ext cx="1550471" cy="511161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67"/>
            <p:cNvSpPr/>
            <p:nvPr/>
          </p:nvSpPr>
          <p:spPr>
            <a:xfrm>
              <a:off x="2357432" y="15913"/>
              <a:ext cx="3770369" cy="5143518"/>
            </a:xfrm>
            <a:custGeom>
              <a:avLst/>
              <a:gdLst/>
              <a:ahLst/>
              <a:cxnLst/>
              <a:rect l="l" t="t" r="r" b="b"/>
              <a:pathLst>
                <a:path w="29657" h="45082" extrusionOk="0">
                  <a:moveTo>
                    <a:pt x="1" y="1"/>
                  </a:moveTo>
                  <a:lnTo>
                    <a:pt x="1" y="77"/>
                  </a:lnTo>
                  <a:lnTo>
                    <a:pt x="1" y="44928"/>
                  </a:lnTo>
                  <a:cubicBezTo>
                    <a:pt x="1" y="44961"/>
                    <a:pt x="7" y="44988"/>
                    <a:pt x="1" y="45021"/>
                  </a:cubicBezTo>
                  <a:cubicBezTo>
                    <a:pt x="1" y="45043"/>
                    <a:pt x="1" y="45065"/>
                    <a:pt x="7" y="45081"/>
                  </a:cubicBezTo>
                  <a:lnTo>
                    <a:pt x="29656" y="45081"/>
                  </a:lnTo>
                  <a:lnTo>
                    <a:pt x="29312" y="44802"/>
                  </a:lnTo>
                  <a:cubicBezTo>
                    <a:pt x="28594" y="44216"/>
                    <a:pt x="27865" y="43646"/>
                    <a:pt x="27159" y="43054"/>
                  </a:cubicBezTo>
                  <a:cubicBezTo>
                    <a:pt x="25674" y="41806"/>
                    <a:pt x="24409" y="40370"/>
                    <a:pt x="23445" y="38678"/>
                  </a:cubicBezTo>
                  <a:cubicBezTo>
                    <a:pt x="22525" y="37062"/>
                    <a:pt x="21961" y="35320"/>
                    <a:pt x="21709" y="33480"/>
                  </a:cubicBezTo>
                  <a:cubicBezTo>
                    <a:pt x="21572" y="32455"/>
                    <a:pt x="21522" y="31420"/>
                    <a:pt x="21561" y="30390"/>
                  </a:cubicBezTo>
                  <a:cubicBezTo>
                    <a:pt x="21621" y="28528"/>
                    <a:pt x="21906" y="26693"/>
                    <a:pt x="22316" y="24880"/>
                  </a:cubicBezTo>
                  <a:cubicBezTo>
                    <a:pt x="22706" y="23143"/>
                    <a:pt x="23188" y="21434"/>
                    <a:pt x="23757" y="19753"/>
                  </a:cubicBezTo>
                  <a:cubicBezTo>
                    <a:pt x="24343" y="18033"/>
                    <a:pt x="24957" y="16324"/>
                    <a:pt x="25570" y="14615"/>
                  </a:cubicBezTo>
                  <a:cubicBezTo>
                    <a:pt x="26047" y="13273"/>
                    <a:pt x="26403" y="11909"/>
                    <a:pt x="26523" y="10485"/>
                  </a:cubicBezTo>
                  <a:cubicBezTo>
                    <a:pt x="26666" y="8825"/>
                    <a:pt x="26474" y="7214"/>
                    <a:pt x="25806" y="5676"/>
                  </a:cubicBezTo>
                  <a:cubicBezTo>
                    <a:pt x="25412" y="4755"/>
                    <a:pt x="24864" y="3923"/>
                    <a:pt x="24195" y="3178"/>
                  </a:cubicBezTo>
                  <a:cubicBezTo>
                    <a:pt x="22974" y="1814"/>
                    <a:pt x="21490" y="833"/>
                    <a:pt x="19824" y="94"/>
                  </a:cubicBezTo>
                  <a:cubicBezTo>
                    <a:pt x="19753" y="66"/>
                    <a:pt x="19682" y="34"/>
                    <a:pt x="1961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</a:rPr>
                <a:t> </a:t>
              </a: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546" name="Google Shape;546;p67"/>
          <p:cNvSpPr/>
          <p:nvPr/>
        </p:nvSpPr>
        <p:spPr>
          <a:xfrm>
            <a:off x="0" y="-60200"/>
            <a:ext cx="2387700" cy="5203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67"/>
          <p:cNvSpPr txBox="1">
            <a:spLocks noGrp="1"/>
          </p:cNvSpPr>
          <p:nvPr>
            <p:ph type="ctrTitle"/>
          </p:nvPr>
        </p:nvSpPr>
        <p:spPr>
          <a:xfrm>
            <a:off x="695096" y="495853"/>
            <a:ext cx="4604411" cy="205376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400" dirty="0" err="1"/>
              <a:t>Missão</a:t>
            </a:r>
            <a:r>
              <a:rPr lang="en" sz="4400" dirty="0"/>
              <a:t> </a:t>
            </a:r>
            <a:br>
              <a:rPr lang="en" sz="4400" dirty="0"/>
            </a:br>
            <a:r>
              <a:rPr lang="en" sz="4400" dirty="0"/>
              <a:t>Ambiental</a:t>
            </a:r>
            <a:endParaRPr lang="pt-BR" sz="4400" dirty="0"/>
          </a:p>
        </p:txBody>
      </p:sp>
      <p:sp>
        <p:nvSpPr>
          <p:cNvPr id="548" name="Google Shape;548;p67"/>
          <p:cNvSpPr/>
          <p:nvPr/>
        </p:nvSpPr>
        <p:spPr>
          <a:xfrm rot="10800000">
            <a:off x="7147316" y="-1465"/>
            <a:ext cx="2037249" cy="1819856"/>
          </a:xfrm>
          <a:custGeom>
            <a:avLst/>
            <a:gdLst/>
            <a:ahLst/>
            <a:cxnLst/>
            <a:rect l="l" t="t" r="r" b="b"/>
            <a:pathLst>
              <a:path w="41067" h="38744" extrusionOk="0">
                <a:moveTo>
                  <a:pt x="1" y="1"/>
                </a:moveTo>
                <a:lnTo>
                  <a:pt x="1" y="38744"/>
                </a:lnTo>
                <a:lnTo>
                  <a:pt x="29667" y="38744"/>
                </a:lnTo>
                <a:cubicBezTo>
                  <a:pt x="29530" y="38678"/>
                  <a:pt x="29426" y="38628"/>
                  <a:pt x="29322" y="38579"/>
                </a:cubicBezTo>
                <a:cubicBezTo>
                  <a:pt x="28511" y="38201"/>
                  <a:pt x="27756" y="37741"/>
                  <a:pt x="27125" y="37095"/>
                </a:cubicBezTo>
                <a:cubicBezTo>
                  <a:pt x="25827" y="35780"/>
                  <a:pt x="25543" y="34219"/>
                  <a:pt x="26058" y="32483"/>
                </a:cubicBezTo>
                <a:cubicBezTo>
                  <a:pt x="26518" y="30955"/>
                  <a:pt x="27410" y="29678"/>
                  <a:pt x="28440" y="28490"/>
                </a:cubicBezTo>
                <a:cubicBezTo>
                  <a:pt x="30100" y="26583"/>
                  <a:pt x="32055" y="25028"/>
                  <a:pt x="34142" y="23626"/>
                </a:cubicBezTo>
                <a:cubicBezTo>
                  <a:pt x="35605" y="22645"/>
                  <a:pt x="37035" y="21615"/>
                  <a:pt x="38283" y="20361"/>
                </a:cubicBezTo>
                <a:cubicBezTo>
                  <a:pt x="39242" y="19402"/>
                  <a:pt x="40102" y="18361"/>
                  <a:pt x="40600" y="17080"/>
                </a:cubicBezTo>
                <a:cubicBezTo>
                  <a:pt x="40797" y="16576"/>
                  <a:pt x="40880" y="16028"/>
                  <a:pt x="41011" y="15502"/>
                </a:cubicBezTo>
                <a:cubicBezTo>
                  <a:pt x="41028" y="15442"/>
                  <a:pt x="41044" y="15387"/>
                  <a:pt x="41066" y="15332"/>
                </a:cubicBezTo>
                <a:lnTo>
                  <a:pt x="41066" y="14768"/>
                </a:lnTo>
                <a:cubicBezTo>
                  <a:pt x="41017" y="14516"/>
                  <a:pt x="40978" y="14264"/>
                  <a:pt x="40924" y="14018"/>
                </a:cubicBezTo>
                <a:cubicBezTo>
                  <a:pt x="40600" y="12648"/>
                  <a:pt x="39773" y="11613"/>
                  <a:pt x="38716" y="10742"/>
                </a:cubicBezTo>
                <a:cubicBezTo>
                  <a:pt x="37303" y="9581"/>
                  <a:pt x="35676" y="8825"/>
                  <a:pt x="33951" y="8266"/>
                </a:cubicBezTo>
                <a:cubicBezTo>
                  <a:pt x="31639" y="7513"/>
                  <a:pt x="29274" y="7138"/>
                  <a:pt x="26856" y="7138"/>
                </a:cubicBezTo>
                <a:cubicBezTo>
                  <a:pt x="26690" y="7138"/>
                  <a:pt x="26525" y="7140"/>
                  <a:pt x="26359" y="7143"/>
                </a:cubicBezTo>
                <a:cubicBezTo>
                  <a:pt x="25307" y="7171"/>
                  <a:pt x="24261" y="7280"/>
                  <a:pt x="23214" y="7346"/>
                </a:cubicBezTo>
                <a:cubicBezTo>
                  <a:pt x="22772" y="7373"/>
                  <a:pt x="22331" y="7385"/>
                  <a:pt x="21890" y="7385"/>
                </a:cubicBezTo>
                <a:cubicBezTo>
                  <a:pt x="20913" y="7385"/>
                  <a:pt x="19938" y="7327"/>
                  <a:pt x="18964" y="7248"/>
                </a:cubicBezTo>
                <a:cubicBezTo>
                  <a:pt x="17189" y="7099"/>
                  <a:pt x="15436" y="6837"/>
                  <a:pt x="13700" y="6464"/>
                </a:cubicBezTo>
                <a:cubicBezTo>
                  <a:pt x="10194" y="5714"/>
                  <a:pt x="6798" y="4656"/>
                  <a:pt x="3643" y="2920"/>
                </a:cubicBezTo>
                <a:cubicBezTo>
                  <a:pt x="2400" y="2241"/>
                  <a:pt x="1233" y="1452"/>
                  <a:pt x="302" y="368"/>
                </a:cubicBezTo>
                <a:cubicBezTo>
                  <a:pt x="209" y="258"/>
                  <a:pt x="116" y="143"/>
                  <a:pt x="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67"/>
          <p:cNvSpPr txBox="1">
            <a:spLocks noGrp="1"/>
          </p:cNvSpPr>
          <p:nvPr>
            <p:ph type="subTitle" idx="1"/>
          </p:nvPr>
        </p:nvSpPr>
        <p:spPr>
          <a:xfrm>
            <a:off x="695100" y="2801049"/>
            <a:ext cx="3495900" cy="7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 smtClean="0"/>
              <a:t>Projeto Integrador Interdisciplinar</a:t>
            </a:r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6"/>
          <p:cNvSpPr/>
          <p:nvPr/>
        </p:nvSpPr>
        <p:spPr>
          <a:xfrm rot="-1059404" flipH="1">
            <a:off x="2909228" y="423237"/>
            <a:ext cx="3035630" cy="2896776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1" name="Google Shape;681;p76"/>
          <p:cNvSpPr/>
          <p:nvPr/>
        </p:nvSpPr>
        <p:spPr>
          <a:xfrm rot="20540583" flipH="1">
            <a:off x="2996557" y="451589"/>
            <a:ext cx="2899974" cy="2767351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682" name="Google Shape;682;p76"/>
          <p:cNvSpPr txBox="1">
            <a:spLocks noGrp="1"/>
          </p:cNvSpPr>
          <p:nvPr>
            <p:ph type="title"/>
          </p:nvPr>
        </p:nvSpPr>
        <p:spPr>
          <a:xfrm>
            <a:off x="739350" y="3622325"/>
            <a:ext cx="7665300" cy="59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1600" dirty="0"/>
              <a:t>Henrique Augusto, um </a:t>
            </a:r>
            <a:r>
              <a:rPr lang="en" sz="1600" dirty="0" err="1"/>
              <a:t>homem</a:t>
            </a:r>
            <a:r>
              <a:rPr lang="en" sz="1600" dirty="0"/>
              <a:t> de 52 </a:t>
            </a:r>
            <a:r>
              <a:rPr lang="en" sz="1600" dirty="0" err="1"/>
              <a:t>anos</a:t>
            </a:r>
            <a:r>
              <a:rPr lang="en" sz="1600" dirty="0"/>
              <a:t>, </a:t>
            </a:r>
            <a:r>
              <a:rPr lang="en" sz="1600" dirty="0" err="1"/>
              <a:t>casado</a:t>
            </a:r>
            <a:r>
              <a:rPr lang="en" sz="1600" dirty="0"/>
              <a:t> e </a:t>
            </a:r>
            <a:r>
              <a:rPr lang="en" sz="1600" dirty="0" err="1"/>
              <a:t>biólogo</a:t>
            </a:r>
            <a:r>
              <a:rPr lang="en" sz="1600" dirty="0"/>
              <a:t>. Um </a:t>
            </a:r>
            <a:r>
              <a:rPr lang="en" sz="1600" dirty="0" err="1"/>
              <a:t>homem</a:t>
            </a:r>
            <a:r>
              <a:rPr lang="en" sz="1600" dirty="0"/>
              <a:t> </a:t>
            </a:r>
            <a:r>
              <a:rPr lang="en" sz="1600" dirty="0" err="1"/>
              <a:t>apaixonado</a:t>
            </a:r>
            <a:r>
              <a:rPr lang="en" sz="1600" dirty="0"/>
              <a:t> </a:t>
            </a:r>
            <a:r>
              <a:rPr lang="en" sz="1600" dirty="0" err="1"/>
              <a:t>por</a:t>
            </a:r>
            <a:r>
              <a:rPr lang="en" sz="1600" dirty="0"/>
              <a:t> </a:t>
            </a:r>
            <a:r>
              <a:rPr lang="en" sz="1600" dirty="0" err="1"/>
              <a:t>natureza</a:t>
            </a:r>
            <a:r>
              <a:rPr lang="en" sz="1600" dirty="0"/>
              <a:t>, </a:t>
            </a:r>
            <a:r>
              <a:rPr lang="en" sz="1600" dirty="0" err="1"/>
              <a:t>carinhoso</a:t>
            </a:r>
            <a:r>
              <a:rPr lang="en" sz="1600" dirty="0"/>
              <a:t>, </a:t>
            </a:r>
            <a:r>
              <a:rPr lang="en" sz="1600" dirty="0" err="1"/>
              <a:t>teimoso</a:t>
            </a:r>
            <a:r>
              <a:rPr lang="en" sz="1600" dirty="0"/>
              <a:t>, </a:t>
            </a:r>
            <a:r>
              <a:rPr lang="en" sz="1600" dirty="0" err="1"/>
              <a:t>corajoso</a:t>
            </a:r>
            <a:r>
              <a:rPr lang="en" sz="1600" dirty="0"/>
              <a:t>, </a:t>
            </a:r>
            <a:r>
              <a:rPr lang="en" sz="1600" dirty="0" err="1"/>
              <a:t>determinado</a:t>
            </a:r>
            <a:r>
              <a:rPr lang="en" sz="1600" dirty="0"/>
              <a:t> e </a:t>
            </a:r>
            <a:r>
              <a:rPr lang="en" sz="1600" dirty="0" err="1"/>
              <a:t>proativo</a:t>
            </a:r>
            <a:r>
              <a:rPr lang="en" sz="1600" dirty="0"/>
              <a:t>. </a:t>
            </a:r>
            <a:r>
              <a:rPr lang="en" sz="1600" dirty="0" err="1"/>
              <a:t>Quer</a:t>
            </a:r>
            <a:r>
              <a:rPr lang="en" sz="1600" dirty="0"/>
              <a:t> ser </a:t>
            </a:r>
            <a:r>
              <a:rPr lang="en" sz="1600" dirty="0" err="1"/>
              <a:t>conhecido</a:t>
            </a:r>
            <a:r>
              <a:rPr lang="en" sz="1600" dirty="0"/>
              <a:t> </a:t>
            </a:r>
            <a:r>
              <a:rPr lang="en" sz="1600" dirty="0" err="1"/>
              <a:t>mundialmente</a:t>
            </a:r>
            <a:r>
              <a:rPr lang="en" sz="1600" dirty="0"/>
              <a:t> </a:t>
            </a:r>
            <a:r>
              <a:rPr lang="en" sz="1600" dirty="0" err="1"/>
              <a:t>por</a:t>
            </a:r>
            <a:r>
              <a:rPr lang="en" sz="1600" dirty="0"/>
              <a:t> </a:t>
            </a:r>
            <a:r>
              <a:rPr lang="en" sz="1600" dirty="0" err="1"/>
              <a:t>uma</a:t>
            </a:r>
            <a:r>
              <a:rPr lang="en" sz="1600" dirty="0"/>
              <a:t> nova </a:t>
            </a:r>
            <a:r>
              <a:rPr lang="en" sz="1600" dirty="0" err="1"/>
              <a:t>descoberta</a:t>
            </a:r>
            <a:r>
              <a:rPr lang="en" sz="1600" dirty="0"/>
              <a:t> de </a:t>
            </a:r>
            <a:r>
              <a:rPr lang="en" sz="1600" dirty="0" err="1"/>
              <a:t>alguma</a:t>
            </a:r>
            <a:r>
              <a:rPr lang="en" sz="1600" dirty="0"/>
              <a:t> </a:t>
            </a:r>
            <a:r>
              <a:rPr lang="en" sz="1600" dirty="0" err="1"/>
              <a:t>espécie</a:t>
            </a:r>
            <a:r>
              <a:rPr lang="en" sz="1600" dirty="0"/>
              <a:t> de planta.</a:t>
            </a:r>
            <a:endParaRPr lang="pt-BR" sz="1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FC3384C-46FF-57EF-402D-E8D23C540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5702" y="490072"/>
            <a:ext cx="2743200" cy="26752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3"/>
          <p:cNvSpPr txBox="1">
            <a:spLocks noGrp="1"/>
          </p:cNvSpPr>
          <p:nvPr>
            <p:ph type="title" idx="2"/>
          </p:nvPr>
        </p:nvSpPr>
        <p:spPr>
          <a:xfrm>
            <a:off x="3148800" y="796405"/>
            <a:ext cx="2846400" cy="193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655" name="Google Shape;655;p73"/>
          <p:cNvSpPr txBox="1">
            <a:spLocks noGrp="1"/>
          </p:cNvSpPr>
          <p:nvPr>
            <p:ph type="title"/>
          </p:nvPr>
        </p:nvSpPr>
        <p:spPr>
          <a:xfrm>
            <a:off x="59211" y="3075739"/>
            <a:ext cx="9014794" cy="95341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6600" dirty="0"/>
              <a:t>Design de Interface</a:t>
            </a:r>
            <a:endParaRPr lang="pt-BR" sz="66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9"/>
          <p:cNvSpPr/>
          <p:nvPr/>
        </p:nvSpPr>
        <p:spPr>
          <a:xfrm>
            <a:off x="5034579" y="1486366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69"/>
          <p:cNvSpPr/>
          <p:nvPr/>
        </p:nvSpPr>
        <p:spPr>
          <a:xfrm>
            <a:off x="5034579" y="2523673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69"/>
          <p:cNvSpPr/>
          <p:nvPr/>
        </p:nvSpPr>
        <p:spPr>
          <a:xfrm>
            <a:off x="5034579" y="3537856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69"/>
          <p:cNvSpPr/>
          <p:nvPr/>
        </p:nvSpPr>
        <p:spPr>
          <a:xfrm>
            <a:off x="5045557" y="593504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69"/>
          <p:cNvSpPr/>
          <p:nvPr/>
        </p:nvSpPr>
        <p:spPr>
          <a:xfrm>
            <a:off x="5055965" y="1474326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9"/>
          <p:cNvSpPr/>
          <p:nvPr/>
        </p:nvSpPr>
        <p:spPr>
          <a:xfrm>
            <a:off x="5055965" y="2511633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69"/>
          <p:cNvSpPr/>
          <p:nvPr/>
        </p:nvSpPr>
        <p:spPr>
          <a:xfrm>
            <a:off x="5055965" y="3525816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9"/>
          <p:cNvSpPr/>
          <p:nvPr/>
        </p:nvSpPr>
        <p:spPr>
          <a:xfrm>
            <a:off x="5066943" y="581464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69"/>
          <p:cNvSpPr txBox="1">
            <a:spLocks noGrp="1"/>
          </p:cNvSpPr>
          <p:nvPr>
            <p:ph type="title"/>
          </p:nvPr>
        </p:nvSpPr>
        <p:spPr>
          <a:xfrm>
            <a:off x="646175" y="2505479"/>
            <a:ext cx="2353200" cy="11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Tópicos</a:t>
            </a:r>
            <a:endParaRPr lang="pt-BR" dirty="0" err="1"/>
          </a:p>
        </p:txBody>
      </p:sp>
      <p:sp>
        <p:nvSpPr>
          <p:cNvPr id="569" name="Google Shape;569;p69"/>
          <p:cNvSpPr txBox="1">
            <a:spLocks noGrp="1"/>
          </p:cNvSpPr>
          <p:nvPr>
            <p:ph type="subTitle" idx="2"/>
          </p:nvPr>
        </p:nvSpPr>
        <p:spPr>
          <a:xfrm>
            <a:off x="5579265" y="1473067"/>
            <a:ext cx="2841000" cy="71768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</a:pPr>
            <a:r>
              <a:rPr lang="en" dirty="0">
                <a:hlinkClick r:id="rId3" action="ppaction://hlinksldjump"/>
              </a:rPr>
              <a:t>Design das </a:t>
            </a:r>
            <a:r>
              <a:rPr lang="en" dirty="0" err="1">
                <a:hlinkClick r:id="rId3" action="ppaction://hlinksldjump"/>
              </a:rPr>
              <a:t>telas</a:t>
            </a:r>
            <a:r>
              <a:rPr lang="en" dirty="0">
                <a:hlinkClick r:id="rId3" action="ppaction://hlinksldjump"/>
              </a:rPr>
              <a:t> </a:t>
            </a:r>
            <a:r>
              <a:rPr lang="en" dirty="0" err="1">
                <a:hlinkClick r:id="rId3" action="ppaction://hlinksldjump"/>
              </a:rPr>
              <a:t>em</a:t>
            </a:r>
            <a:r>
              <a:rPr lang="en" dirty="0">
                <a:hlinkClick r:id="rId3" action="ppaction://hlinksldjump"/>
              </a:rPr>
              <a:t> Wireframes</a:t>
            </a:r>
            <a:endParaRPr lang="pt-BR" dirty="0">
              <a:hlinkClick r:id="rId3" action="ppaction://hlinksldjump"/>
            </a:endParaRPr>
          </a:p>
        </p:txBody>
      </p:sp>
      <p:sp>
        <p:nvSpPr>
          <p:cNvPr id="570" name="Google Shape;570;p69"/>
          <p:cNvSpPr txBox="1">
            <a:spLocks noGrp="1"/>
          </p:cNvSpPr>
          <p:nvPr>
            <p:ph type="subTitle" idx="3"/>
          </p:nvPr>
        </p:nvSpPr>
        <p:spPr>
          <a:xfrm>
            <a:off x="5579154" y="2491460"/>
            <a:ext cx="2841000" cy="8422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</a:pPr>
            <a:r>
              <a:rPr lang="en" dirty="0" err="1">
                <a:hlinkClick r:id="rId4" action="ppaction://hlinksldjump"/>
              </a:rPr>
              <a:t>Fluxograma</a:t>
            </a:r>
            <a:r>
              <a:rPr lang="en" dirty="0">
                <a:hlinkClick r:id="rId4" action="ppaction://hlinksldjump"/>
              </a:rPr>
              <a:t> de </a:t>
            </a:r>
            <a:r>
              <a:rPr lang="en" dirty="0" err="1">
                <a:hlinkClick r:id="rId4" action="ppaction://hlinksldjump"/>
              </a:rPr>
              <a:t>interação</a:t>
            </a:r>
            <a:r>
              <a:rPr lang="en" dirty="0">
                <a:hlinkClick r:id="rId4" action="ppaction://hlinksldjump"/>
              </a:rPr>
              <a:t> </a:t>
            </a:r>
            <a:r>
              <a:rPr lang="en" dirty="0" err="1">
                <a:hlinkClick r:id="rId4" action="ppaction://hlinksldjump"/>
              </a:rPr>
              <a:t>entretelas</a:t>
            </a:r>
            <a:endParaRPr lang="pt-BR" dirty="0" err="1">
              <a:hlinkClick r:id="rId4" action="ppaction://hlinksldjump"/>
            </a:endParaRPr>
          </a:p>
        </p:txBody>
      </p:sp>
      <p:sp>
        <p:nvSpPr>
          <p:cNvPr id="571" name="Google Shape;571;p69"/>
          <p:cNvSpPr txBox="1">
            <a:spLocks noGrp="1"/>
          </p:cNvSpPr>
          <p:nvPr>
            <p:ph type="subTitle" idx="4"/>
          </p:nvPr>
        </p:nvSpPr>
        <p:spPr>
          <a:xfrm>
            <a:off x="5579708" y="3509839"/>
            <a:ext cx="2826000" cy="4731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</a:pPr>
            <a:r>
              <a:rPr lang="en" dirty="0">
                <a:hlinkClick r:id="rId5" action="ppaction://hlinksldjump"/>
              </a:rPr>
              <a:t>Card sorting</a:t>
            </a:r>
          </a:p>
        </p:txBody>
      </p:sp>
      <p:sp>
        <p:nvSpPr>
          <p:cNvPr id="572" name="Google Shape;572;p69"/>
          <p:cNvSpPr txBox="1">
            <a:spLocks noGrp="1"/>
          </p:cNvSpPr>
          <p:nvPr>
            <p:ph type="subTitle" idx="1"/>
          </p:nvPr>
        </p:nvSpPr>
        <p:spPr>
          <a:xfrm>
            <a:off x="5585990" y="554434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lnSpc>
                <a:spcPct val="114999"/>
              </a:lnSpc>
              <a:spcAft>
                <a:spcPts val="1600"/>
              </a:spcAft>
            </a:pPr>
            <a:r>
              <a:rPr lang="en" dirty="0">
                <a:hlinkClick r:id="rId6" action="ppaction://hlinksldjump"/>
              </a:rPr>
              <a:t>Mapa </a:t>
            </a:r>
            <a:r>
              <a:rPr lang="en" dirty="0" smtClean="0">
                <a:hlinkClick r:id="rId6" action="ppaction://hlinksldjump"/>
              </a:rPr>
              <a:t>de</a:t>
            </a:r>
            <a:r>
              <a:rPr lang="pt-BR" dirty="0">
                <a:hlinkClick r:id="rId6" action="ppaction://hlinksldjump"/>
              </a:rPr>
              <a:t> </a:t>
            </a:r>
            <a:r>
              <a:rPr lang="en" dirty="0" smtClean="0">
                <a:hlinkClick r:id="rId6" action="ppaction://hlinksldjump"/>
              </a:rPr>
              <a:t>Navegação</a:t>
            </a:r>
            <a:endParaRPr lang="pt-BR" dirty="0" err="1">
              <a:hlinkClick r:id="rId6" action="ppaction://hlinksldjump"/>
            </a:endParaRPr>
          </a:p>
        </p:txBody>
      </p:sp>
      <p:sp>
        <p:nvSpPr>
          <p:cNvPr id="573" name="Google Shape;573;p69"/>
          <p:cNvSpPr txBox="1">
            <a:spLocks noGrp="1"/>
          </p:cNvSpPr>
          <p:nvPr>
            <p:ph type="subTitle" idx="5"/>
          </p:nvPr>
        </p:nvSpPr>
        <p:spPr>
          <a:xfrm>
            <a:off x="4972029" y="553913"/>
            <a:ext cx="5238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574" name="Google Shape;574;p69"/>
          <p:cNvSpPr txBox="1">
            <a:spLocks noGrp="1"/>
          </p:cNvSpPr>
          <p:nvPr>
            <p:ph type="subTitle" idx="6"/>
          </p:nvPr>
        </p:nvSpPr>
        <p:spPr>
          <a:xfrm>
            <a:off x="4880133" y="1462358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75" name="Google Shape;575;p69"/>
          <p:cNvSpPr txBox="1">
            <a:spLocks noGrp="1"/>
          </p:cNvSpPr>
          <p:nvPr>
            <p:ph type="subTitle" idx="7"/>
          </p:nvPr>
        </p:nvSpPr>
        <p:spPr>
          <a:xfrm>
            <a:off x="4849581" y="2485846"/>
            <a:ext cx="6753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76" name="Google Shape;576;p69"/>
          <p:cNvSpPr txBox="1">
            <a:spLocks noGrp="1"/>
          </p:cNvSpPr>
          <p:nvPr>
            <p:ph type="subTitle" idx="8"/>
          </p:nvPr>
        </p:nvSpPr>
        <p:spPr>
          <a:xfrm>
            <a:off x="4865088" y="3504233"/>
            <a:ext cx="6717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m 3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xmlns="" id="{F1529290-7136-2782-F333-1154B3CCF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90" y="226697"/>
            <a:ext cx="3972463" cy="2511936"/>
          </a:xfrm>
          <a:prstGeom prst="rect">
            <a:avLst/>
          </a:prstGeom>
        </p:spPr>
      </p:pic>
      <p:pic>
        <p:nvPicPr>
          <p:cNvPr id="41" name="Imagem 40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8C390301-C2AC-1B7F-528E-F83AD6CE30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032" y="230686"/>
            <a:ext cx="3972464" cy="2503960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xmlns="" id="{5A11FA52-9EA1-7D0F-6AB7-05C45CC72E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85768" y="3500687"/>
            <a:ext cx="3972464" cy="870231"/>
          </a:xfrm>
          <a:prstGeom prst="rect">
            <a:avLst/>
          </a:prstGeom>
        </p:spPr>
      </p:pic>
      <p:sp>
        <p:nvSpPr>
          <p:cNvPr id="44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Imagem 51">
            <a:hlinkClick r:id="rId6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72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Imagem 51">
            <a:hlinkClick r:id="rId3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5"/>
          <a:stretch>
            <a:fillRect/>
          </a:stretch>
        </p:blipFill>
        <p:spPr>
          <a:xfrm>
            <a:off x="1371600" y="280855"/>
            <a:ext cx="1542074" cy="4696599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6"/>
          <a:stretch>
            <a:fillRect/>
          </a:stretch>
        </p:blipFill>
        <p:spPr>
          <a:xfrm>
            <a:off x="3657600" y="280855"/>
            <a:ext cx="2158365" cy="4542790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7"/>
          <a:stretch>
            <a:fillRect/>
          </a:stretch>
        </p:blipFill>
        <p:spPr>
          <a:xfrm>
            <a:off x="6477000" y="280854"/>
            <a:ext cx="1369095" cy="469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8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Imagem 51">
            <a:hlinkClick r:id="rId3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5"/>
          <a:stretch>
            <a:fillRect/>
          </a:stretch>
        </p:blipFill>
        <p:spPr>
          <a:xfrm>
            <a:off x="76200" y="2206422"/>
            <a:ext cx="4474438" cy="2879928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6"/>
          <a:stretch>
            <a:fillRect/>
          </a:stretch>
        </p:blipFill>
        <p:spPr>
          <a:xfrm>
            <a:off x="4604708" y="131049"/>
            <a:ext cx="4422700" cy="289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536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" name="Imagem 51">
            <a:hlinkClick r:id="rId3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5"/>
          <a:stretch>
            <a:fillRect/>
          </a:stretch>
        </p:blipFill>
        <p:spPr>
          <a:xfrm>
            <a:off x="1307805" y="285750"/>
            <a:ext cx="6454706" cy="472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5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2"/>
          <p:cNvSpPr/>
          <p:nvPr/>
        </p:nvSpPr>
        <p:spPr>
          <a:xfrm rot="2020911">
            <a:off x="4346738" y="397746"/>
            <a:ext cx="4495091" cy="4290285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5" name="Google Shape;725;p82"/>
          <p:cNvGrpSpPr/>
          <p:nvPr/>
        </p:nvGrpSpPr>
        <p:grpSpPr>
          <a:xfrm>
            <a:off x="5643424" y="934993"/>
            <a:ext cx="1855071" cy="3308939"/>
            <a:chOff x="5950738" y="1332530"/>
            <a:chExt cx="1499532" cy="2674754"/>
          </a:xfrm>
        </p:grpSpPr>
        <p:grpSp>
          <p:nvGrpSpPr>
            <p:cNvPr id="726" name="Google Shape;726;p82"/>
            <p:cNvGrpSpPr/>
            <p:nvPr/>
          </p:nvGrpSpPr>
          <p:grpSpPr>
            <a:xfrm>
              <a:off x="5950738" y="1332530"/>
              <a:ext cx="1499532" cy="2674754"/>
              <a:chOff x="2680024" y="282245"/>
              <a:chExt cx="2920219" cy="5208868"/>
            </a:xfrm>
          </p:grpSpPr>
          <p:sp>
            <p:nvSpPr>
              <p:cNvPr id="727" name="Google Shape;727;p82"/>
              <p:cNvSpPr/>
              <p:nvPr/>
            </p:nvSpPr>
            <p:spPr>
              <a:xfrm>
                <a:off x="3123800" y="334550"/>
                <a:ext cx="1350225" cy="321175"/>
              </a:xfrm>
              <a:custGeom>
                <a:avLst/>
                <a:gdLst/>
                <a:ahLst/>
                <a:cxnLst/>
                <a:rect l="l" t="t" r="r" b="b"/>
                <a:pathLst>
                  <a:path w="54009" h="12847" extrusionOk="0">
                    <a:moveTo>
                      <a:pt x="1" y="1"/>
                    </a:moveTo>
                    <a:lnTo>
                      <a:pt x="1" y="10995"/>
                    </a:lnTo>
                    <a:cubicBezTo>
                      <a:pt x="1" y="11998"/>
                      <a:pt x="849" y="12847"/>
                      <a:pt x="1852" y="12847"/>
                    </a:cubicBezTo>
                    <a:lnTo>
                      <a:pt x="52157" y="12847"/>
                    </a:lnTo>
                    <a:cubicBezTo>
                      <a:pt x="53160" y="12847"/>
                      <a:pt x="54008" y="12037"/>
                      <a:pt x="54008" y="10995"/>
                    </a:cubicBezTo>
                    <a:lnTo>
                      <a:pt x="54008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82">
                <a:hlinkClick r:id="rId3"/>
              </p:cNvPr>
              <p:cNvSpPr/>
              <p:nvPr/>
            </p:nvSpPr>
            <p:spPr>
              <a:xfrm>
                <a:off x="2707918" y="414364"/>
                <a:ext cx="2892325" cy="5076749"/>
              </a:xfrm>
              <a:custGeom>
                <a:avLst/>
                <a:gdLst/>
                <a:ahLst/>
                <a:cxnLst/>
                <a:rect l="l" t="t" r="r" b="b"/>
                <a:pathLst>
                  <a:path w="115693" h="203070" extrusionOk="0">
                    <a:moveTo>
                      <a:pt x="17591" y="0"/>
                    </a:moveTo>
                    <a:cubicBezTo>
                      <a:pt x="7870" y="0"/>
                      <a:pt x="0" y="7870"/>
                      <a:pt x="0" y="17591"/>
                    </a:cubicBezTo>
                    <a:lnTo>
                      <a:pt x="0" y="51655"/>
                    </a:lnTo>
                    <a:lnTo>
                      <a:pt x="110600" y="203069"/>
                    </a:lnTo>
                    <a:cubicBezTo>
                      <a:pt x="113879" y="199790"/>
                      <a:pt x="115692" y="195354"/>
                      <a:pt x="115692" y="190724"/>
                    </a:cubicBezTo>
                    <a:lnTo>
                      <a:pt x="115692" y="116772"/>
                    </a:lnTo>
                    <a:lnTo>
                      <a:pt x="30399" y="0"/>
                    </a:lnTo>
                    <a:close/>
                  </a:path>
                </a:pathLst>
              </a:custGeom>
              <a:solidFill>
                <a:srgbClr val="FFFFFF">
                  <a:alpha val="1027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9" name="Google Shape;729;p82"/>
              <p:cNvSpPr/>
              <p:nvPr/>
            </p:nvSpPr>
            <p:spPr>
              <a:xfrm>
                <a:off x="2680024" y="282245"/>
                <a:ext cx="2892323" cy="5206925"/>
              </a:xfrm>
              <a:custGeom>
                <a:avLst/>
                <a:gdLst/>
                <a:ahLst/>
                <a:cxnLst/>
                <a:rect l="l" t="t" r="r" b="b"/>
                <a:pathLst>
                  <a:path w="115693" h="208277" extrusionOk="0">
                    <a:moveTo>
                      <a:pt x="98140" y="7715"/>
                    </a:moveTo>
                    <a:cubicBezTo>
                      <a:pt x="103579" y="7715"/>
                      <a:pt x="108015" y="12113"/>
                      <a:pt x="108015" y="17591"/>
                    </a:cubicBezTo>
                    <a:lnTo>
                      <a:pt x="108015" y="190686"/>
                    </a:lnTo>
                    <a:cubicBezTo>
                      <a:pt x="108015" y="196164"/>
                      <a:pt x="103579" y="200562"/>
                      <a:pt x="98140" y="200562"/>
                    </a:cubicBezTo>
                    <a:lnTo>
                      <a:pt x="17591" y="200562"/>
                    </a:lnTo>
                    <a:cubicBezTo>
                      <a:pt x="12113" y="200562"/>
                      <a:pt x="7715" y="196125"/>
                      <a:pt x="7715" y="190686"/>
                    </a:cubicBezTo>
                    <a:lnTo>
                      <a:pt x="7715" y="17591"/>
                    </a:lnTo>
                    <a:cubicBezTo>
                      <a:pt x="7715" y="12113"/>
                      <a:pt x="12113" y="7715"/>
                      <a:pt x="17591" y="7715"/>
                    </a:cubicBezTo>
                    <a:close/>
                    <a:moveTo>
                      <a:pt x="17591" y="0"/>
                    </a:moveTo>
                    <a:cubicBezTo>
                      <a:pt x="7870" y="0"/>
                      <a:pt x="0" y="7870"/>
                      <a:pt x="0" y="17591"/>
                    </a:cubicBezTo>
                    <a:lnTo>
                      <a:pt x="0" y="190686"/>
                    </a:lnTo>
                    <a:cubicBezTo>
                      <a:pt x="0" y="200407"/>
                      <a:pt x="7870" y="208238"/>
                      <a:pt x="17591" y="208277"/>
                    </a:cubicBezTo>
                    <a:lnTo>
                      <a:pt x="98140" y="208277"/>
                    </a:lnTo>
                    <a:cubicBezTo>
                      <a:pt x="107822" y="208238"/>
                      <a:pt x="115692" y="200407"/>
                      <a:pt x="115692" y="190686"/>
                    </a:cubicBezTo>
                    <a:lnTo>
                      <a:pt x="115692" y="17591"/>
                    </a:lnTo>
                    <a:cubicBezTo>
                      <a:pt x="115692" y="7870"/>
                      <a:pt x="107822" y="0"/>
                      <a:pt x="981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30" name="Google Shape;730;p82"/>
            <p:cNvSpPr/>
            <p:nvPr/>
          </p:nvSpPr>
          <p:spPr>
            <a:xfrm rot="10800000" flipH="1">
              <a:off x="6344741" y="1422934"/>
              <a:ext cx="348600" cy="312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1" name="Google Shape;731;p82"/>
          <p:cNvSpPr txBox="1">
            <a:spLocks noGrp="1"/>
          </p:cNvSpPr>
          <p:nvPr>
            <p:ph type="title"/>
          </p:nvPr>
        </p:nvSpPr>
        <p:spPr>
          <a:xfrm>
            <a:off x="457200" y="439631"/>
            <a:ext cx="2904253" cy="12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5. Protótipos de telas</a:t>
            </a:r>
            <a:endParaRPr dirty="0"/>
          </a:p>
        </p:txBody>
      </p:sp>
      <p:sp>
        <p:nvSpPr>
          <p:cNvPr id="733" name="Google Shape;733;p82"/>
          <p:cNvSpPr txBox="1">
            <a:spLocks noGrp="1"/>
          </p:cNvSpPr>
          <p:nvPr>
            <p:ph type="subTitle" idx="2"/>
          </p:nvPr>
        </p:nvSpPr>
        <p:spPr>
          <a:xfrm>
            <a:off x="914400" y="3409950"/>
            <a:ext cx="2806800" cy="160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 smtClean="0"/>
              <a:t>Ferramenta utilizada: Figma</a:t>
            </a: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" b="1" dirty="0" smtClean="0">
                <a:solidFill>
                  <a:schemeClr val="bg1"/>
                </a:solidFill>
                <a:hlinkClick r:id="rId4" action="ppaction://hlinksldjump"/>
              </a:rPr>
              <a:t>Telas para desktop</a:t>
            </a:r>
            <a:endParaRPr lang="en" b="1" dirty="0" smtClean="0">
              <a:solidFill>
                <a:schemeClr val="bg1"/>
              </a:solidFill>
            </a:endParaRPr>
          </a:p>
          <a:p>
            <a:pPr marL="285750" lvl="0" indent="-285750" algn="l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 pitchFamily="34" charset="0"/>
              <a:buChar char="•"/>
            </a:pPr>
            <a:r>
              <a:rPr lang="en" b="1" dirty="0" smtClean="0">
                <a:solidFill>
                  <a:schemeClr val="bg1"/>
                </a:solidFill>
                <a:hlinkClick r:id="rId5" action="ppaction://hlinksldjump"/>
              </a:rPr>
              <a:t>Telas para mobile</a:t>
            </a:r>
            <a:endParaRPr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Imagem 6">
            <a:hlinkClick r:id="rId3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5"/>
          <a:stretch>
            <a:fillRect/>
          </a:stretch>
        </p:blipFill>
        <p:spPr>
          <a:xfrm>
            <a:off x="1371600" y="133350"/>
            <a:ext cx="1472445" cy="4873422"/>
          </a:xfrm>
          <a:prstGeom prst="rect">
            <a:avLst/>
          </a:prstGeom>
        </p:spPr>
      </p:pic>
      <p:pic>
        <p:nvPicPr>
          <p:cNvPr id="9" name="Imagem 8"/>
          <p:cNvPicPr/>
          <p:nvPr/>
        </p:nvPicPr>
        <p:blipFill>
          <a:blip r:embed="rId6"/>
          <a:stretch>
            <a:fillRect/>
          </a:stretch>
        </p:blipFill>
        <p:spPr>
          <a:xfrm>
            <a:off x="3200400" y="133350"/>
            <a:ext cx="1275156" cy="4901565"/>
          </a:xfrm>
          <a:prstGeom prst="rect">
            <a:avLst/>
          </a:prstGeom>
        </p:spPr>
      </p:pic>
      <p:pic>
        <p:nvPicPr>
          <p:cNvPr id="10" name="Imagem 9"/>
          <p:cNvPicPr/>
          <p:nvPr/>
        </p:nvPicPr>
        <p:blipFill>
          <a:blip r:embed="rId7"/>
          <a:stretch>
            <a:fillRect/>
          </a:stretch>
        </p:blipFill>
        <p:spPr>
          <a:xfrm>
            <a:off x="4876800" y="130846"/>
            <a:ext cx="1422316" cy="4878430"/>
          </a:xfrm>
          <a:prstGeom prst="rect">
            <a:avLst/>
          </a:prstGeom>
        </p:spPr>
      </p:pic>
      <p:pic>
        <p:nvPicPr>
          <p:cNvPr id="11" name="Imagem 10"/>
          <p:cNvPicPr/>
          <p:nvPr/>
        </p:nvPicPr>
        <p:blipFill>
          <a:blip r:embed="rId8"/>
          <a:stretch>
            <a:fillRect/>
          </a:stretch>
        </p:blipFill>
        <p:spPr>
          <a:xfrm>
            <a:off x="6667060" y="757703"/>
            <a:ext cx="2048193" cy="365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63;p69">
            <a:extLst>
              <a:ext uri="{FF2B5EF4-FFF2-40B4-BE49-F238E27FC236}">
                <a16:creationId xmlns:a16="http://schemas.microsoft.com/office/drawing/2014/main" xmlns="" id="{004338AE-A81C-305C-CC6A-1EE1D8C94FE7}"/>
              </a:ext>
            </a:extLst>
          </p:cNvPr>
          <p:cNvSpPr/>
          <p:nvPr/>
        </p:nvSpPr>
        <p:spPr>
          <a:xfrm>
            <a:off x="8496123" y="456165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567;p69">
            <a:extLst>
              <a:ext uri="{FF2B5EF4-FFF2-40B4-BE49-F238E27FC236}">
                <a16:creationId xmlns:a16="http://schemas.microsoft.com/office/drawing/2014/main" xmlns="" id="{33BCEFEA-37E3-6E60-5C5C-DDBA1AE0456B}"/>
              </a:ext>
            </a:extLst>
          </p:cNvPr>
          <p:cNvSpPr/>
          <p:nvPr/>
        </p:nvSpPr>
        <p:spPr>
          <a:xfrm>
            <a:off x="8517509" y="454961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Imagem 3">
            <a:hlinkClick r:id="rId3" action="ppaction://hlinksldjump"/>
            <a:extLst>
              <a:ext uri="{FF2B5EF4-FFF2-40B4-BE49-F238E27FC236}">
                <a16:creationId xmlns:a16="http://schemas.microsoft.com/office/drawing/2014/main" xmlns="" id="{821EBAAA-03AB-B7E5-CBB3-2E043712F2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1964" y="4590211"/>
            <a:ext cx="403285" cy="360153"/>
          </a:xfrm>
          <a:prstGeom prst="rect">
            <a:avLst/>
          </a:prstGeom>
        </p:spPr>
      </p:pic>
      <p:pic>
        <p:nvPicPr>
          <p:cNvPr id="5" name="Imagem 4"/>
          <p:cNvPicPr/>
          <p:nvPr/>
        </p:nvPicPr>
        <p:blipFill>
          <a:blip r:embed="rId5"/>
          <a:stretch>
            <a:fillRect/>
          </a:stretch>
        </p:blipFill>
        <p:spPr>
          <a:xfrm>
            <a:off x="1371600" y="164426"/>
            <a:ext cx="1540049" cy="4689367"/>
          </a:xfrm>
          <a:prstGeom prst="rect">
            <a:avLst/>
          </a:prstGeom>
        </p:spPr>
      </p:pic>
      <p:pic>
        <p:nvPicPr>
          <p:cNvPr id="6" name="Imagem 5"/>
          <p:cNvPicPr/>
          <p:nvPr/>
        </p:nvPicPr>
        <p:blipFill>
          <a:blip r:embed="rId6"/>
          <a:stretch>
            <a:fillRect/>
          </a:stretch>
        </p:blipFill>
        <p:spPr>
          <a:xfrm>
            <a:off x="3577572" y="164426"/>
            <a:ext cx="527516" cy="4882503"/>
          </a:xfrm>
          <a:prstGeom prst="rect">
            <a:avLst/>
          </a:prstGeom>
        </p:spPr>
      </p:pic>
      <p:pic>
        <p:nvPicPr>
          <p:cNvPr id="7" name="Imagem 6"/>
          <p:cNvPicPr/>
          <p:nvPr/>
        </p:nvPicPr>
        <p:blipFill>
          <a:blip r:embed="rId7"/>
          <a:stretch>
            <a:fillRect/>
          </a:stretch>
        </p:blipFill>
        <p:spPr>
          <a:xfrm>
            <a:off x="4755437" y="135345"/>
            <a:ext cx="824077" cy="4882503"/>
          </a:xfrm>
          <a:prstGeom prst="rect">
            <a:avLst/>
          </a:prstGeom>
        </p:spPr>
      </p:pic>
      <p:pic>
        <p:nvPicPr>
          <p:cNvPr id="8" name="Imagem 7"/>
          <p:cNvPicPr/>
          <p:nvPr/>
        </p:nvPicPr>
        <p:blipFill>
          <a:blip r:embed="rId8"/>
          <a:stretch>
            <a:fillRect/>
          </a:stretch>
        </p:blipFill>
        <p:spPr>
          <a:xfrm>
            <a:off x="6172200" y="524388"/>
            <a:ext cx="1885776" cy="3969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255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70"/>
          <p:cNvSpPr/>
          <p:nvPr/>
        </p:nvSpPr>
        <p:spPr>
          <a:xfrm>
            <a:off x="4499627" y="3750240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70"/>
          <p:cNvSpPr/>
          <p:nvPr/>
        </p:nvSpPr>
        <p:spPr>
          <a:xfrm>
            <a:off x="1370354" y="1638165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589" name="Google Shape;589;p70"/>
          <p:cNvSpPr/>
          <p:nvPr/>
        </p:nvSpPr>
        <p:spPr>
          <a:xfrm>
            <a:off x="3018154" y="2717377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70"/>
          <p:cNvSpPr/>
          <p:nvPr/>
        </p:nvSpPr>
        <p:spPr>
          <a:xfrm>
            <a:off x="3038459" y="2694212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70"/>
          <p:cNvSpPr/>
          <p:nvPr/>
        </p:nvSpPr>
        <p:spPr>
          <a:xfrm>
            <a:off x="4519932" y="3731519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70"/>
          <p:cNvSpPr/>
          <p:nvPr/>
        </p:nvSpPr>
        <p:spPr>
          <a:xfrm>
            <a:off x="1390761" y="1618039"/>
            <a:ext cx="466438" cy="4451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ubTitle" idx="2"/>
          </p:nvPr>
        </p:nvSpPr>
        <p:spPr>
          <a:xfrm>
            <a:off x="3533411" y="2692954"/>
            <a:ext cx="28410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Vitor de Oliveira Maia </a:t>
            </a:r>
            <a:endParaRPr dirty="0"/>
          </a:p>
        </p:txBody>
      </p:sp>
      <p:sp>
        <p:nvSpPr>
          <p:cNvPr id="597" name="Google Shape;597;p70"/>
          <p:cNvSpPr txBox="1">
            <a:spLocks noGrp="1"/>
          </p:cNvSpPr>
          <p:nvPr>
            <p:ph type="subTitle" idx="3"/>
          </p:nvPr>
        </p:nvSpPr>
        <p:spPr>
          <a:xfrm>
            <a:off x="5043119" y="3711346"/>
            <a:ext cx="2910607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Lucca de Souza Oliveira</a:t>
            </a:r>
            <a:endParaRPr dirty="0"/>
          </a:p>
        </p:txBody>
      </p:sp>
      <p:sp>
        <p:nvSpPr>
          <p:cNvPr id="598" name="Google Shape;598;p70"/>
          <p:cNvSpPr txBox="1">
            <a:spLocks noGrp="1"/>
          </p:cNvSpPr>
          <p:nvPr>
            <p:ph type="subTitle" idx="1"/>
          </p:nvPr>
        </p:nvSpPr>
        <p:spPr>
          <a:xfrm>
            <a:off x="1909808" y="1591009"/>
            <a:ext cx="2822400" cy="36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/>
              <a:t>Sophia Sissi C. Guedes</a:t>
            </a:r>
            <a:endParaRPr dirty="0"/>
          </a:p>
        </p:txBody>
      </p:sp>
      <p:sp>
        <p:nvSpPr>
          <p:cNvPr id="599" name="Google Shape;599;p70"/>
          <p:cNvSpPr txBox="1">
            <a:spLocks noGrp="1"/>
          </p:cNvSpPr>
          <p:nvPr>
            <p:ph type="subTitle" idx="5"/>
          </p:nvPr>
        </p:nvSpPr>
        <p:spPr>
          <a:xfrm>
            <a:off x="1288900" y="1730050"/>
            <a:ext cx="5238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00" name="Google Shape;600;p70"/>
          <p:cNvSpPr txBox="1">
            <a:spLocks noGrp="1"/>
          </p:cNvSpPr>
          <p:nvPr>
            <p:ph type="subTitle" idx="6"/>
          </p:nvPr>
        </p:nvSpPr>
        <p:spPr>
          <a:xfrm>
            <a:off x="2852850" y="2803963"/>
            <a:ext cx="675300" cy="2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01" name="Google Shape;601;p70"/>
          <p:cNvSpPr txBox="1">
            <a:spLocks noGrp="1"/>
          </p:cNvSpPr>
          <p:nvPr>
            <p:ph type="subTitle" idx="7"/>
          </p:nvPr>
        </p:nvSpPr>
        <p:spPr>
          <a:xfrm>
            <a:off x="4296901" y="3849408"/>
            <a:ext cx="675300" cy="2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02" name="Google Shape;602;p70"/>
          <p:cNvSpPr txBox="1">
            <a:spLocks noGrp="1"/>
          </p:cNvSpPr>
          <p:nvPr>
            <p:ph type="subTitle" idx="9"/>
          </p:nvPr>
        </p:nvSpPr>
        <p:spPr>
          <a:xfrm>
            <a:off x="1888448" y="1935525"/>
            <a:ext cx="2683551" cy="5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en" dirty="0"/>
              <a:t>RA: 23.01044-4</a:t>
            </a:r>
            <a:endParaRPr lang="pt-BR" dirty="0"/>
          </a:p>
        </p:txBody>
      </p:sp>
      <p:sp>
        <p:nvSpPr>
          <p:cNvPr id="603" name="Google Shape;603;p70"/>
          <p:cNvSpPr txBox="1">
            <a:spLocks noGrp="1"/>
          </p:cNvSpPr>
          <p:nvPr>
            <p:ph type="subTitle" idx="13"/>
          </p:nvPr>
        </p:nvSpPr>
        <p:spPr>
          <a:xfrm>
            <a:off x="3689489" y="3045400"/>
            <a:ext cx="25152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Clr>
                <a:schemeClr val="dk1"/>
              </a:buClr>
              <a:buSzPts val="1100"/>
            </a:pPr>
            <a:r>
              <a:rPr lang="en" dirty="0"/>
              <a:t>RA: 23.01603-5</a:t>
            </a:r>
          </a:p>
        </p:txBody>
      </p:sp>
      <p:sp>
        <p:nvSpPr>
          <p:cNvPr id="604" name="Google Shape;604;p70"/>
          <p:cNvSpPr txBox="1">
            <a:spLocks noGrp="1"/>
          </p:cNvSpPr>
          <p:nvPr>
            <p:ph type="subTitle" idx="14"/>
          </p:nvPr>
        </p:nvSpPr>
        <p:spPr>
          <a:xfrm>
            <a:off x="5163747" y="4085064"/>
            <a:ext cx="2515200" cy="57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 dirty="0"/>
              <a:t>RA: 23.01053-3</a:t>
            </a:r>
          </a:p>
        </p:txBody>
      </p:sp>
      <p:sp>
        <p:nvSpPr>
          <p:cNvPr id="605" name="Google Shape;605;p70"/>
          <p:cNvSpPr txBox="1">
            <a:spLocks noGrp="1"/>
          </p:cNvSpPr>
          <p:nvPr>
            <p:ph type="title"/>
          </p:nvPr>
        </p:nvSpPr>
        <p:spPr>
          <a:xfrm>
            <a:off x="1643103" y="509125"/>
            <a:ext cx="5297077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1100"/>
            </a:pPr>
            <a:r>
              <a:rPr lang="en" dirty="0"/>
              <a:t>Integrantes do Grupo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51397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80"/>
          <p:cNvSpPr/>
          <p:nvPr/>
        </p:nvSpPr>
        <p:spPr>
          <a:xfrm>
            <a:off x="3415375" y="1815900"/>
            <a:ext cx="5728623" cy="3327608"/>
          </a:xfrm>
          <a:custGeom>
            <a:avLst/>
            <a:gdLst/>
            <a:ahLst/>
            <a:cxnLst/>
            <a:rect l="l" t="t" r="r" b="b"/>
            <a:pathLst>
              <a:path w="32144" h="14651" extrusionOk="0">
                <a:moveTo>
                  <a:pt x="22045" y="0"/>
                </a:moveTo>
                <a:cubicBezTo>
                  <a:pt x="21533" y="0"/>
                  <a:pt x="21020" y="63"/>
                  <a:pt x="20522" y="190"/>
                </a:cubicBezTo>
                <a:cubicBezTo>
                  <a:pt x="18910" y="590"/>
                  <a:pt x="17470" y="1673"/>
                  <a:pt x="16643" y="3114"/>
                </a:cubicBezTo>
                <a:cubicBezTo>
                  <a:pt x="16273" y="3755"/>
                  <a:pt x="16001" y="4469"/>
                  <a:pt x="15459" y="4968"/>
                </a:cubicBezTo>
                <a:cubicBezTo>
                  <a:pt x="14907" y="5481"/>
                  <a:pt x="14207" y="5660"/>
                  <a:pt x="13461" y="5660"/>
                </a:cubicBezTo>
                <a:cubicBezTo>
                  <a:pt x="12587" y="5660"/>
                  <a:pt x="11649" y="5414"/>
                  <a:pt x="10810" y="5168"/>
                </a:cubicBezTo>
                <a:cubicBezTo>
                  <a:pt x="9254" y="4694"/>
                  <a:pt x="7627" y="4283"/>
                  <a:pt x="6017" y="4283"/>
                </a:cubicBezTo>
                <a:cubicBezTo>
                  <a:pt x="5444" y="4283"/>
                  <a:pt x="4873" y="4335"/>
                  <a:pt x="4308" y="4455"/>
                </a:cubicBezTo>
                <a:cubicBezTo>
                  <a:pt x="2155" y="4911"/>
                  <a:pt x="115" y="6665"/>
                  <a:pt x="44" y="8861"/>
                </a:cubicBezTo>
                <a:cubicBezTo>
                  <a:pt x="1" y="10130"/>
                  <a:pt x="571" y="11285"/>
                  <a:pt x="971" y="12454"/>
                </a:cubicBezTo>
                <a:cubicBezTo>
                  <a:pt x="1242" y="13239"/>
                  <a:pt x="1214" y="13924"/>
                  <a:pt x="1256" y="14650"/>
                </a:cubicBezTo>
                <a:lnTo>
                  <a:pt x="32144" y="14650"/>
                </a:lnTo>
                <a:lnTo>
                  <a:pt x="32144" y="7777"/>
                </a:lnTo>
                <a:cubicBezTo>
                  <a:pt x="31788" y="7520"/>
                  <a:pt x="31417" y="7278"/>
                  <a:pt x="31075" y="7007"/>
                </a:cubicBezTo>
                <a:cubicBezTo>
                  <a:pt x="28879" y="5253"/>
                  <a:pt x="27723" y="2373"/>
                  <a:pt x="25314" y="903"/>
                </a:cubicBezTo>
                <a:cubicBezTo>
                  <a:pt x="24338" y="312"/>
                  <a:pt x="23192" y="0"/>
                  <a:pt x="2204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7BF15"/>
              </a:solidFill>
            </a:endParaRPr>
          </a:p>
        </p:txBody>
      </p:sp>
      <p:sp>
        <p:nvSpPr>
          <p:cNvPr id="710" name="Google Shape;710;p80"/>
          <p:cNvSpPr txBox="1">
            <a:spLocks noGrp="1"/>
          </p:cNvSpPr>
          <p:nvPr>
            <p:ph type="title"/>
          </p:nvPr>
        </p:nvSpPr>
        <p:spPr>
          <a:xfrm>
            <a:off x="4114800" y="3257550"/>
            <a:ext cx="4495800" cy="107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 smtClean="0"/>
              <a:t>Implementação</a:t>
            </a:r>
            <a:endParaRPr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89"/>
          <p:cNvSpPr txBox="1">
            <a:spLocks noGrp="1"/>
          </p:cNvSpPr>
          <p:nvPr>
            <p:ph type="title"/>
          </p:nvPr>
        </p:nvSpPr>
        <p:spPr>
          <a:xfrm>
            <a:off x="51392" y="438150"/>
            <a:ext cx="6248400" cy="105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 b="1" dirty="0" smtClean="0"/>
              <a:t>7. Validação </a:t>
            </a:r>
            <a:r>
              <a:rPr lang="pt-BR" b="1" dirty="0"/>
              <a:t>de Usabilidade</a:t>
            </a:r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" y="2421056"/>
            <a:ext cx="1009650" cy="1057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45" y="4057423"/>
            <a:ext cx="3067050" cy="790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5670" y="1244449"/>
            <a:ext cx="3144016" cy="24530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187300"/>
            <a:ext cx="3810000" cy="2786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105"/>
          <p:cNvSpPr txBox="1">
            <a:spLocks noGrp="1"/>
          </p:cNvSpPr>
          <p:nvPr>
            <p:ph type="title"/>
          </p:nvPr>
        </p:nvSpPr>
        <p:spPr>
          <a:xfrm>
            <a:off x="829775" y="3165850"/>
            <a:ext cx="7563900" cy="83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Questões Legais</a:t>
            </a:r>
            <a:endParaRPr dirty="0"/>
          </a:p>
        </p:txBody>
      </p:sp>
      <p:sp>
        <p:nvSpPr>
          <p:cNvPr id="1181" name="Google Shape;1181;p105"/>
          <p:cNvSpPr txBox="1">
            <a:spLocks noGrp="1"/>
          </p:cNvSpPr>
          <p:nvPr>
            <p:ph type="title" idx="2"/>
          </p:nvPr>
        </p:nvSpPr>
        <p:spPr>
          <a:xfrm>
            <a:off x="3237725" y="1095200"/>
            <a:ext cx="2748000" cy="158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08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9"/>
          <p:cNvSpPr txBox="1">
            <a:spLocks noGrp="1"/>
          </p:cNvSpPr>
          <p:nvPr>
            <p:ph type="title"/>
          </p:nvPr>
        </p:nvSpPr>
        <p:spPr>
          <a:xfrm>
            <a:off x="1444800" y="438150"/>
            <a:ext cx="7699200" cy="79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smtClean="0"/>
              <a:t>9. </a:t>
            </a:r>
            <a:r>
              <a:rPr lang="pt-BR" b="1" dirty="0"/>
              <a:t>Aplicação e Dados Estatísticos </a:t>
            </a:r>
            <a:br>
              <a:rPr lang="pt-BR" b="1" dirty="0"/>
            </a:b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581150"/>
            <a:ext cx="341947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543050"/>
            <a:ext cx="3543300" cy="2809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70"/>
          <p:cNvSpPr txBox="1">
            <a:spLocks noGrp="1"/>
          </p:cNvSpPr>
          <p:nvPr>
            <p:ph type="title"/>
          </p:nvPr>
        </p:nvSpPr>
        <p:spPr>
          <a:xfrm>
            <a:off x="914400" y="514350"/>
            <a:ext cx="721335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buSzPts val="1100"/>
            </a:pPr>
            <a:r>
              <a:rPr lang="en" dirty="0" smtClean="0"/>
              <a:t>10. </a:t>
            </a:r>
            <a:r>
              <a:rPr lang="pt-BR" dirty="0"/>
              <a:t>Aplicação Lógica Matemática e Matemática Discreta</a:t>
            </a:r>
            <a:endParaRPr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090184"/>
            <a:ext cx="5705580" cy="201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87"/>
          <p:cNvSpPr txBox="1">
            <a:spLocks noGrp="1"/>
          </p:cNvSpPr>
          <p:nvPr>
            <p:ph type="title"/>
          </p:nvPr>
        </p:nvSpPr>
        <p:spPr>
          <a:xfrm>
            <a:off x="533400" y="1581150"/>
            <a:ext cx="8149950" cy="166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dirty="0" smtClean="0"/>
              <a:t>Obrigada</a:t>
            </a:r>
            <a:r>
              <a:rPr lang="en" sz="10800" dirty="0" smtClean="0"/>
              <a:t>!</a:t>
            </a:r>
            <a:endParaRPr sz="10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2"/>
          <p:cNvSpPr txBox="1">
            <a:spLocks noGrp="1"/>
          </p:cNvSpPr>
          <p:nvPr>
            <p:ph type="title" idx="2"/>
          </p:nvPr>
        </p:nvSpPr>
        <p:spPr>
          <a:xfrm>
            <a:off x="285075" y="1370625"/>
            <a:ext cx="2846400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8" name="Google Shape;648;p72"/>
          <p:cNvSpPr txBox="1">
            <a:spLocks noGrp="1"/>
          </p:cNvSpPr>
          <p:nvPr>
            <p:ph type="title"/>
          </p:nvPr>
        </p:nvSpPr>
        <p:spPr>
          <a:xfrm>
            <a:off x="3733800" y="361950"/>
            <a:ext cx="4997252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Questionário</a:t>
            </a:r>
            <a:endParaRPr lang="pt-BR" sz="5400" dirty="0"/>
          </a:p>
        </p:txBody>
      </p:sp>
      <p:sp>
        <p:nvSpPr>
          <p:cNvPr id="649" name="Google Shape;649;p72"/>
          <p:cNvSpPr txBox="1">
            <a:spLocks noGrp="1"/>
          </p:cNvSpPr>
          <p:nvPr>
            <p:ph type="subTitle" idx="1"/>
          </p:nvPr>
        </p:nvSpPr>
        <p:spPr>
          <a:xfrm>
            <a:off x="5410200" y="3105150"/>
            <a:ext cx="32307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Técnica de Extração de Informações do Usuário</a:t>
            </a:r>
            <a:endParaRPr lang="pt-BR" dirty="0"/>
          </a:p>
          <a:p>
            <a:pPr marL="0" indent="0"/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>
            <a:spLocks noGrp="1"/>
          </p:cNvSpPr>
          <p:nvPr>
            <p:ph type="title"/>
          </p:nvPr>
        </p:nvSpPr>
        <p:spPr>
          <a:xfrm>
            <a:off x="722375" y="332275"/>
            <a:ext cx="7699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1. </a:t>
            </a:r>
            <a:r>
              <a:rPr lang="en" dirty="0" err="1"/>
              <a:t>Questionário</a:t>
            </a:r>
            <a:endParaRPr lang="pt-BR" dirty="0"/>
          </a:p>
        </p:txBody>
      </p:sp>
      <p:sp>
        <p:nvSpPr>
          <p:cNvPr id="555" name="Google Shape;555;p68"/>
          <p:cNvSpPr txBox="1">
            <a:spLocks noGrp="1"/>
          </p:cNvSpPr>
          <p:nvPr>
            <p:ph type="subTitle" idx="1"/>
          </p:nvPr>
        </p:nvSpPr>
        <p:spPr>
          <a:xfrm>
            <a:off x="722375" y="1187625"/>
            <a:ext cx="7134000" cy="29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 dirty="0"/>
              <a:t>Foi criado um questionário no Google Forms, para coleta de dados </a:t>
            </a:r>
            <a:r>
              <a:rPr lang="en" b="1" dirty="0" smtClean="0"/>
              <a:t>dos usuários</a:t>
            </a:r>
            <a:r>
              <a:rPr lang="en" b="1" dirty="0"/>
              <a:t>  do  site Missão Ambiental, a fim de melhorar sua experiência:</a:t>
            </a:r>
            <a:endParaRPr lang="pt-BR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SzPts val="1100"/>
              <a:buNone/>
            </a:pPr>
            <a:endParaRPr lang="en" b="1" dirty="0"/>
          </a:p>
        </p:txBody>
      </p:sp>
      <p:pic>
        <p:nvPicPr>
          <p:cNvPr id="2" name="Imagem 1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xmlns="" id="{7D5D5541-E8A6-242D-9288-9273E30CC0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372" y="1909265"/>
            <a:ext cx="4511613" cy="3061034"/>
          </a:xfrm>
          <a:prstGeom prst="rect">
            <a:avLst/>
          </a:prstGeom>
        </p:spPr>
      </p:pic>
      <p:pic>
        <p:nvPicPr>
          <p:cNvPr id="3" name="Imagem 2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xmlns="" id="{E40E95C5-8B82-6114-76B4-043F77B17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1589" y="1912826"/>
            <a:ext cx="4328303" cy="3053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68"/>
          <p:cNvSpPr txBox="1">
            <a:spLocks noGrp="1"/>
          </p:cNvSpPr>
          <p:nvPr>
            <p:ph type="title"/>
          </p:nvPr>
        </p:nvSpPr>
        <p:spPr>
          <a:xfrm>
            <a:off x="722375" y="332275"/>
            <a:ext cx="7699200" cy="6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1. </a:t>
            </a:r>
            <a:r>
              <a:rPr lang="en" dirty="0" err="1"/>
              <a:t>Questionário</a:t>
            </a:r>
            <a:endParaRPr lang="pt-BR" dirty="0" err="1"/>
          </a:p>
        </p:txBody>
      </p:sp>
      <p:sp>
        <p:nvSpPr>
          <p:cNvPr id="555" name="Google Shape;555;p68"/>
          <p:cNvSpPr txBox="1">
            <a:spLocks noGrp="1"/>
          </p:cNvSpPr>
          <p:nvPr>
            <p:ph type="subTitle" idx="1"/>
          </p:nvPr>
        </p:nvSpPr>
        <p:spPr>
          <a:xfrm>
            <a:off x="722375" y="1187625"/>
            <a:ext cx="7134000" cy="29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" b="1" dirty="0" err="1"/>
              <a:t>Foi</a:t>
            </a:r>
            <a:r>
              <a:rPr lang="en" b="1" dirty="0"/>
              <a:t> </a:t>
            </a:r>
            <a:r>
              <a:rPr lang="en" b="1" dirty="0" err="1"/>
              <a:t>criado</a:t>
            </a:r>
            <a:r>
              <a:rPr lang="en" b="1" dirty="0"/>
              <a:t> um </a:t>
            </a:r>
            <a:r>
              <a:rPr lang="en" b="1" dirty="0" err="1"/>
              <a:t>roteiro</a:t>
            </a:r>
            <a:r>
              <a:rPr lang="en" b="1" dirty="0"/>
              <a:t> de </a:t>
            </a:r>
            <a:r>
              <a:rPr lang="en" b="1" dirty="0" err="1"/>
              <a:t>entrevista</a:t>
            </a:r>
            <a:r>
              <a:rPr lang="en" b="1" dirty="0"/>
              <a:t>, a </a:t>
            </a:r>
            <a:r>
              <a:rPr lang="en" b="1" dirty="0" err="1"/>
              <a:t>fim</a:t>
            </a:r>
            <a:r>
              <a:rPr lang="en" b="1" dirty="0"/>
              <a:t> de </a:t>
            </a:r>
            <a:r>
              <a:rPr lang="en" b="1" dirty="0" err="1"/>
              <a:t>fazer</a:t>
            </a:r>
            <a:r>
              <a:rPr lang="en" b="1" dirty="0"/>
              <a:t> o </a:t>
            </a:r>
            <a:r>
              <a:rPr lang="en" b="1" dirty="0" err="1"/>
              <a:t>levantamento</a:t>
            </a:r>
            <a:r>
              <a:rPr lang="en" b="1" dirty="0"/>
              <a:t> de </a:t>
            </a:r>
            <a:r>
              <a:rPr lang="en" b="1" dirty="0" err="1"/>
              <a:t>requisitos</a:t>
            </a:r>
            <a:r>
              <a:rPr lang="en" b="1" dirty="0"/>
              <a:t> que o </a:t>
            </a:r>
            <a:r>
              <a:rPr lang="en" b="1" dirty="0" err="1"/>
              <a:t>parceiro</a:t>
            </a:r>
            <a:r>
              <a:rPr lang="en" b="1" dirty="0"/>
              <a:t>, </a:t>
            </a:r>
            <a:r>
              <a:rPr lang="en" b="1" dirty="0" err="1"/>
              <a:t>Missão</a:t>
            </a:r>
            <a:r>
              <a:rPr lang="en" b="1" dirty="0"/>
              <a:t> Ambiental, </a:t>
            </a:r>
            <a:r>
              <a:rPr lang="en" b="1" dirty="0" err="1"/>
              <a:t>tem</a:t>
            </a:r>
            <a:r>
              <a:rPr lang="en" b="1" dirty="0"/>
              <a:t> </a:t>
            </a:r>
            <a:r>
              <a:rPr lang="en" b="1" dirty="0" err="1"/>
              <a:t>em</a:t>
            </a:r>
            <a:r>
              <a:rPr lang="en" b="1" dirty="0"/>
              <a:t> </a:t>
            </a:r>
            <a:r>
              <a:rPr lang="en" b="1" dirty="0" err="1"/>
              <a:t>relação</a:t>
            </a:r>
            <a:r>
              <a:rPr lang="en" b="1" dirty="0"/>
              <a:t> </a:t>
            </a:r>
            <a:r>
              <a:rPr lang="en" b="1" dirty="0" err="1"/>
              <a:t>ao</a:t>
            </a:r>
            <a:r>
              <a:rPr lang="en" b="1" dirty="0"/>
              <a:t> novo site. As </a:t>
            </a:r>
            <a:r>
              <a:rPr lang="en" b="1" dirty="0" err="1"/>
              <a:t>perguntas</a:t>
            </a:r>
            <a:r>
              <a:rPr lang="en" b="1" dirty="0"/>
              <a:t> </a:t>
            </a:r>
            <a:r>
              <a:rPr lang="en" b="1" dirty="0" err="1"/>
              <a:t>foram</a:t>
            </a:r>
            <a:r>
              <a:rPr lang="en" b="1" dirty="0"/>
              <a:t> </a:t>
            </a:r>
            <a:r>
              <a:rPr lang="en" b="1" dirty="0" err="1"/>
              <a:t>respondidas</a:t>
            </a:r>
            <a:r>
              <a:rPr lang="en" b="1" dirty="0"/>
              <a:t> no </a:t>
            </a:r>
            <a:r>
              <a:rPr lang="en" b="1" dirty="0" err="1"/>
              <a:t>encontro</a:t>
            </a:r>
            <a:r>
              <a:rPr lang="en" b="1" dirty="0"/>
              <a:t> que </a:t>
            </a:r>
            <a:r>
              <a:rPr lang="en" b="1" dirty="0" err="1"/>
              <a:t>tivemos</a:t>
            </a:r>
            <a:r>
              <a:rPr lang="en" b="1" dirty="0"/>
              <a:t> com </a:t>
            </a:r>
            <a:r>
              <a:rPr lang="en" b="1" dirty="0" err="1"/>
              <a:t>eles</a:t>
            </a:r>
            <a:r>
              <a:rPr lang="en" b="1" dirty="0"/>
              <a:t>:</a:t>
            </a:r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>
              <a:buNone/>
            </a:pPr>
            <a:endParaRPr lang="en" b="1" dirty="0"/>
          </a:p>
          <a:p>
            <a:pPr marL="0" indent="0">
              <a:spcBef>
                <a:spcPts val="1600"/>
              </a:spcBef>
              <a:buSzPts val="1100"/>
              <a:buNone/>
            </a:pPr>
            <a:endParaRPr lang="en" b="1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14DDC8E-BF9C-6179-DBE0-0D27A5D74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74464"/>
            <a:ext cx="4468482" cy="2282628"/>
          </a:xfrm>
          <a:prstGeom prst="rect">
            <a:avLst/>
          </a:prstGeom>
        </p:spPr>
      </p:pic>
      <p:pic>
        <p:nvPicPr>
          <p:cNvPr id="5" name="Imagem 4" descr="Tela de celular com aplicativo aberto&#10;&#10;Descrição gerada automaticamente">
            <a:extLst>
              <a:ext uri="{FF2B5EF4-FFF2-40B4-BE49-F238E27FC236}">
                <a16:creationId xmlns:a16="http://schemas.microsoft.com/office/drawing/2014/main" xmlns="" id="{8D1D976B-58FB-5C54-9AC7-FB740783C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022" y="2176990"/>
            <a:ext cx="4285171" cy="23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685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2"/>
          <p:cNvSpPr txBox="1">
            <a:spLocks noGrp="1"/>
          </p:cNvSpPr>
          <p:nvPr>
            <p:ph type="title" idx="2"/>
          </p:nvPr>
        </p:nvSpPr>
        <p:spPr>
          <a:xfrm>
            <a:off x="285075" y="1370625"/>
            <a:ext cx="2846400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648" name="Google Shape;648;p72"/>
          <p:cNvSpPr txBox="1">
            <a:spLocks noGrp="1"/>
          </p:cNvSpPr>
          <p:nvPr>
            <p:ph type="title"/>
          </p:nvPr>
        </p:nvSpPr>
        <p:spPr>
          <a:xfrm>
            <a:off x="3221173" y="351305"/>
            <a:ext cx="4997252" cy="235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5400" dirty="0" err="1"/>
              <a:t>Análise</a:t>
            </a:r>
            <a:r>
              <a:rPr lang="en" sz="5400" dirty="0"/>
              <a:t> do </a:t>
            </a:r>
            <a:r>
              <a:rPr lang="en" sz="5400" dirty="0" err="1"/>
              <a:t>Questionário</a:t>
            </a:r>
            <a:endParaRPr lang="pt-BR" dirty="0" err="1"/>
          </a:p>
        </p:txBody>
      </p:sp>
      <p:sp>
        <p:nvSpPr>
          <p:cNvPr id="649" name="Google Shape;649;p72"/>
          <p:cNvSpPr txBox="1">
            <a:spLocks noGrp="1"/>
          </p:cNvSpPr>
          <p:nvPr>
            <p:ph type="subTitle" idx="1"/>
          </p:nvPr>
        </p:nvSpPr>
        <p:spPr>
          <a:xfrm>
            <a:off x="4987725" y="3106967"/>
            <a:ext cx="3230700" cy="122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dirty="0"/>
              <a:t>Técnica de Extração de Informações do Usuário</a:t>
            </a:r>
            <a:endParaRPr lang="pt-BR" dirty="0"/>
          </a:p>
          <a:p>
            <a:pPr marL="0" indent="0"/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98310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1"/>
          <p:cNvSpPr/>
          <p:nvPr/>
        </p:nvSpPr>
        <p:spPr>
          <a:xfrm rot="5400000">
            <a:off x="-1577979" y="1552474"/>
            <a:ext cx="4822703" cy="1717755"/>
          </a:xfrm>
          <a:custGeom>
            <a:avLst/>
            <a:gdLst/>
            <a:ahLst/>
            <a:cxnLst/>
            <a:rect l="l" t="t" r="r" b="b"/>
            <a:pathLst>
              <a:path w="24875" h="8860" extrusionOk="0">
                <a:moveTo>
                  <a:pt x="4875" y="0"/>
                </a:moveTo>
                <a:cubicBezTo>
                  <a:pt x="4704" y="0"/>
                  <a:pt x="4532" y="5"/>
                  <a:pt x="4360" y="14"/>
                </a:cubicBezTo>
                <a:cubicBezTo>
                  <a:pt x="2920" y="90"/>
                  <a:pt x="1523" y="397"/>
                  <a:pt x="164" y="868"/>
                </a:cubicBezTo>
                <a:cubicBezTo>
                  <a:pt x="126" y="879"/>
                  <a:pt x="88" y="895"/>
                  <a:pt x="50" y="912"/>
                </a:cubicBezTo>
                <a:cubicBezTo>
                  <a:pt x="33" y="917"/>
                  <a:pt x="22" y="923"/>
                  <a:pt x="6" y="934"/>
                </a:cubicBezTo>
                <a:lnTo>
                  <a:pt x="6" y="1125"/>
                </a:lnTo>
                <a:lnTo>
                  <a:pt x="6" y="8679"/>
                </a:lnTo>
                <a:cubicBezTo>
                  <a:pt x="6" y="8739"/>
                  <a:pt x="0" y="8800"/>
                  <a:pt x="0" y="8860"/>
                </a:cubicBezTo>
                <a:lnTo>
                  <a:pt x="3785" y="8860"/>
                </a:lnTo>
                <a:cubicBezTo>
                  <a:pt x="3840" y="8854"/>
                  <a:pt x="3895" y="8843"/>
                  <a:pt x="3950" y="8843"/>
                </a:cubicBezTo>
                <a:lnTo>
                  <a:pt x="17359" y="8827"/>
                </a:lnTo>
                <a:cubicBezTo>
                  <a:pt x="19829" y="8822"/>
                  <a:pt x="22294" y="8822"/>
                  <a:pt x="24759" y="8816"/>
                </a:cubicBezTo>
                <a:cubicBezTo>
                  <a:pt x="24808" y="8816"/>
                  <a:pt x="24852" y="8811"/>
                  <a:pt x="24874" y="8811"/>
                </a:cubicBezTo>
                <a:cubicBezTo>
                  <a:pt x="24386" y="8706"/>
                  <a:pt x="23871" y="8613"/>
                  <a:pt x="23373" y="8482"/>
                </a:cubicBezTo>
                <a:cubicBezTo>
                  <a:pt x="21872" y="8093"/>
                  <a:pt x="20453" y="7479"/>
                  <a:pt x="19062" y="6811"/>
                </a:cubicBezTo>
                <a:cubicBezTo>
                  <a:pt x="16953" y="5798"/>
                  <a:pt x="14938" y="4620"/>
                  <a:pt x="12927" y="3426"/>
                </a:cubicBezTo>
                <a:cubicBezTo>
                  <a:pt x="11569" y="2621"/>
                  <a:pt x="10205" y="1816"/>
                  <a:pt x="8836" y="1021"/>
                </a:cubicBezTo>
                <a:cubicBezTo>
                  <a:pt x="8129" y="610"/>
                  <a:pt x="7379" y="298"/>
                  <a:pt x="6562" y="150"/>
                </a:cubicBezTo>
                <a:cubicBezTo>
                  <a:pt x="6003" y="49"/>
                  <a:pt x="5441" y="0"/>
                  <a:pt x="48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71"/>
          <p:cNvSpPr txBox="1">
            <a:spLocks noGrp="1"/>
          </p:cNvSpPr>
          <p:nvPr>
            <p:ph type="title"/>
          </p:nvPr>
        </p:nvSpPr>
        <p:spPr>
          <a:xfrm>
            <a:off x="722375" y="509125"/>
            <a:ext cx="7699500" cy="53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dirty="0"/>
              <a:t>2. </a:t>
            </a:r>
            <a:r>
              <a:rPr lang="en" dirty="0" err="1"/>
              <a:t>Análise</a:t>
            </a:r>
            <a:r>
              <a:rPr lang="en" dirty="0"/>
              <a:t> do </a:t>
            </a:r>
            <a:r>
              <a:rPr lang="en" dirty="0" err="1"/>
              <a:t>Questionário</a:t>
            </a:r>
            <a:endParaRPr lang="pt-BR" dirty="0" err="1"/>
          </a:p>
        </p:txBody>
      </p:sp>
      <p:sp>
        <p:nvSpPr>
          <p:cNvPr id="642" name="Google Shape;642;p71"/>
          <p:cNvSpPr/>
          <p:nvPr/>
        </p:nvSpPr>
        <p:spPr>
          <a:xfrm rot="310818" flipH="1">
            <a:off x="170637" y="3776160"/>
            <a:ext cx="1192280" cy="1451639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" name="Imagem 26" descr="Gráfico, Gráfico de pizza&#10;&#10;Descrição gerada automaticamente">
            <a:extLst>
              <a:ext uri="{FF2B5EF4-FFF2-40B4-BE49-F238E27FC236}">
                <a16:creationId xmlns:a16="http://schemas.microsoft.com/office/drawing/2014/main" xmlns="" id="{63F663A4-FD58-12BE-5809-309D8F82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3" y="1149428"/>
            <a:ext cx="3799936" cy="1960437"/>
          </a:xfrm>
          <a:prstGeom prst="rect">
            <a:avLst/>
          </a:prstGeom>
        </p:spPr>
      </p:pic>
      <p:pic>
        <p:nvPicPr>
          <p:cNvPr id="28" name="Imagem 27" descr="Gráfico, Gráfico de pizza&#10;&#10;Descrição gerada automaticamente">
            <a:extLst>
              <a:ext uri="{FF2B5EF4-FFF2-40B4-BE49-F238E27FC236}">
                <a16:creationId xmlns:a16="http://schemas.microsoft.com/office/drawing/2014/main" xmlns="" id="{E2C42767-537B-0008-3FA6-12C09DA9F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74" y="3226279"/>
            <a:ext cx="3799935" cy="1742535"/>
          </a:xfrm>
          <a:prstGeom prst="rect">
            <a:avLst/>
          </a:prstGeom>
        </p:spPr>
      </p:pic>
      <p:pic>
        <p:nvPicPr>
          <p:cNvPr id="29" name="Imagem 28">
            <a:extLst>
              <a:ext uri="{FF2B5EF4-FFF2-40B4-BE49-F238E27FC236}">
                <a16:creationId xmlns:a16="http://schemas.microsoft.com/office/drawing/2014/main" xmlns="" id="{F97BDAA7-6918-1ECF-E177-F7455E4CF5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9844" y="1506964"/>
            <a:ext cx="3519577" cy="576816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7234155-769C-860B-029A-FD4CF5390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068" y="3415972"/>
            <a:ext cx="2409825" cy="61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74"/>
          <p:cNvSpPr txBox="1">
            <a:spLocks noGrp="1"/>
          </p:cNvSpPr>
          <p:nvPr>
            <p:ph type="title" idx="2"/>
          </p:nvPr>
        </p:nvSpPr>
        <p:spPr>
          <a:xfrm>
            <a:off x="5616450" y="539500"/>
            <a:ext cx="2683200" cy="157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662" name="Google Shape;662;p74"/>
          <p:cNvSpPr txBox="1">
            <a:spLocks noGrp="1"/>
          </p:cNvSpPr>
          <p:nvPr>
            <p:ph type="title"/>
          </p:nvPr>
        </p:nvSpPr>
        <p:spPr>
          <a:xfrm>
            <a:off x="722375" y="3435831"/>
            <a:ext cx="6027900" cy="100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Personas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75"/>
          <p:cNvSpPr/>
          <p:nvPr/>
        </p:nvSpPr>
        <p:spPr>
          <a:xfrm flipH="1">
            <a:off x="5180141" y="1713427"/>
            <a:ext cx="3252606" cy="2979917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75"/>
          <p:cNvSpPr/>
          <p:nvPr/>
        </p:nvSpPr>
        <p:spPr>
          <a:xfrm flipH="1">
            <a:off x="5379835" y="1844017"/>
            <a:ext cx="2850275" cy="2719890"/>
          </a:xfrm>
          <a:custGeom>
            <a:avLst/>
            <a:gdLst/>
            <a:ahLst/>
            <a:cxnLst/>
            <a:rect l="l" t="t" r="r" b="b"/>
            <a:pathLst>
              <a:path w="40428" h="38580" extrusionOk="0">
                <a:moveTo>
                  <a:pt x="19051" y="0"/>
                </a:moveTo>
                <a:cubicBezTo>
                  <a:pt x="12209" y="0"/>
                  <a:pt x="7188" y="5555"/>
                  <a:pt x="3693" y="11416"/>
                </a:cubicBezTo>
                <a:cubicBezTo>
                  <a:pt x="1655" y="14825"/>
                  <a:pt x="14" y="18875"/>
                  <a:pt x="0" y="23438"/>
                </a:cubicBezTo>
                <a:cubicBezTo>
                  <a:pt x="0" y="25377"/>
                  <a:pt x="428" y="27516"/>
                  <a:pt x="1383" y="29313"/>
                </a:cubicBezTo>
                <a:cubicBezTo>
                  <a:pt x="2396" y="31224"/>
                  <a:pt x="3965" y="32650"/>
                  <a:pt x="5576" y="33791"/>
                </a:cubicBezTo>
                <a:cubicBezTo>
                  <a:pt x="9454" y="36557"/>
                  <a:pt x="14033" y="37769"/>
                  <a:pt x="18197" y="38354"/>
                </a:cubicBezTo>
                <a:cubicBezTo>
                  <a:pt x="19263" y="38503"/>
                  <a:pt x="20315" y="38580"/>
                  <a:pt x="21349" y="38580"/>
                </a:cubicBezTo>
                <a:cubicBezTo>
                  <a:pt x="24474" y="38580"/>
                  <a:pt x="27432" y="37879"/>
                  <a:pt x="30132" y="36358"/>
                </a:cubicBezTo>
                <a:cubicBezTo>
                  <a:pt x="33982" y="34190"/>
                  <a:pt x="36806" y="30411"/>
                  <a:pt x="38374" y="25720"/>
                </a:cubicBezTo>
                <a:cubicBezTo>
                  <a:pt x="39943" y="21084"/>
                  <a:pt x="40428" y="15523"/>
                  <a:pt x="37448" y="10532"/>
                </a:cubicBezTo>
                <a:cubicBezTo>
                  <a:pt x="33355" y="3658"/>
                  <a:pt x="26068" y="393"/>
                  <a:pt x="19807" y="23"/>
                </a:cubicBezTo>
                <a:cubicBezTo>
                  <a:pt x="19553" y="7"/>
                  <a:pt x="19300" y="0"/>
                  <a:pt x="1905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p75"/>
          <p:cNvSpPr txBox="1">
            <a:spLocks noGrp="1"/>
          </p:cNvSpPr>
          <p:nvPr>
            <p:ph type="title"/>
          </p:nvPr>
        </p:nvSpPr>
        <p:spPr>
          <a:xfrm>
            <a:off x="724107" y="1145005"/>
            <a:ext cx="4726846" cy="138593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>
              <a:buSzPts val="1100"/>
            </a:pPr>
            <a:r>
              <a:rPr lang="en" sz="1600" b="1" dirty="0"/>
              <a:t>Raissa Oliveira,</a:t>
            </a:r>
            <a:r>
              <a:rPr lang="en" sz="1600" dirty="0"/>
              <a:t> </a:t>
            </a:r>
            <a:r>
              <a:rPr lang="en" sz="1600" dirty="0" err="1"/>
              <a:t>mulher</a:t>
            </a:r>
            <a:r>
              <a:rPr lang="en" sz="1600" dirty="0"/>
              <a:t> de 19 </a:t>
            </a:r>
            <a:r>
              <a:rPr lang="en" sz="1600" dirty="0" err="1"/>
              <a:t>anos</a:t>
            </a:r>
            <a:r>
              <a:rPr lang="en" sz="1600" dirty="0"/>
              <a:t>, </a:t>
            </a:r>
            <a:r>
              <a:rPr lang="en" sz="1600" dirty="0" err="1"/>
              <a:t>solteira</a:t>
            </a:r>
            <a:r>
              <a:rPr lang="en" sz="1600" dirty="0"/>
              <a:t>, </a:t>
            </a:r>
            <a:r>
              <a:rPr lang="en" sz="1600" dirty="0" err="1"/>
              <a:t>cursando</a:t>
            </a:r>
            <a:r>
              <a:rPr lang="en" sz="1600" dirty="0"/>
              <a:t> </a:t>
            </a:r>
            <a:r>
              <a:rPr lang="en" sz="1600" dirty="0" err="1"/>
              <a:t>Relações</a:t>
            </a:r>
            <a:r>
              <a:rPr lang="en" sz="1600" dirty="0"/>
              <a:t> Internacionais </a:t>
            </a:r>
            <a:r>
              <a:rPr lang="en" sz="1600" dirty="0" err="1"/>
              <a:t>na</a:t>
            </a:r>
            <a:r>
              <a:rPr lang="en" sz="1600" dirty="0"/>
              <a:t> PUC-SP, </a:t>
            </a:r>
            <a:r>
              <a:rPr lang="en" sz="1600" dirty="0" err="1"/>
              <a:t>tem</a:t>
            </a:r>
            <a:r>
              <a:rPr lang="en" sz="1600" dirty="0"/>
              <a:t> interesse no </a:t>
            </a:r>
            <a:r>
              <a:rPr lang="en" sz="1600" dirty="0" err="1"/>
              <a:t>voluntariado</a:t>
            </a:r>
            <a:r>
              <a:rPr lang="en" sz="1600" dirty="0"/>
              <a:t> </a:t>
            </a:r>
            <a:r>
              <a:rPr lang="en" sz="1600" dirty="0" err="1"/>
              <a:t>em</a:t>
            </a:r>
            <a:r>
              <a:rPr lang="en" sz="1600" dirty="0"/>
              <a:t> </a:t>
            </a:r>
            <a:r>
              <a:rPr lang="en" sz="1600" dirty="0" err="1"/>
              <a:t>organizações</a:t>
            </a:r>
            <a:r>
              <a:rPr lang="en" sz="1600" dirty="0"/>
              <a:t> </a:t>
            </a:r>
            <a:r>
              <a:rPr lang="en" sz="1600" dirty="0" err="1"/>
              <a:t>ambientais</a:t>
            </a:r>
            <a:r>
              <a:rPr lang="en" sz="1600" dirty="0"/>
              <a:t> e </a:t>
            </a:r>
            <a:r>
              <a:rPr lang="en" sz="1600" dirty="0" err="1"/>
              <a:t>pretende</a:t>
            </a:r>
            <a:r>
              <a:rPr lang="en" sz="1600" dirty="0"/>
              <a:t> </a:t>
            </a:r>
            <a:r>
              <a:rPr lang="en" sz="1600" dirty="0" err="1"/>
              <a:t>continuar</a:t>
            </a:r>
            <a:r>
              <a:rPr lang="en" sz="1600" dirty="0"/>
              <a:t> com </a:t>
            </a:r>
            <a:r>
              <a:rPr lang="en" sz="1600" dirty="0" err="1"/>
              <a:t>os</a:t>
            </a:r>
            <a:r>
              <a:rPr lang="en" sz="1600" dirty="0"/>
              <a:t> </a:t>
            </a:r>
            <a:r>
              <a:rPr lang="en" sz="1600" dirty="0" err="1"/>
              <a:t>seus</a:t>
            </a:r>
            <a:r>
              <a:rPr lang="en" sz="1600" dirty="0"/>
              <a:t> </a:t>
            </a:r>
            <a:r>
              <a:rPr lang="en" sz="1600" dirty="0" err="1"/>
              <a:t>projetos</a:t>
            </a:r>
            <a:r>
              <a:rPr lang="en" sz="1600" dirty="0"/>
              <a:t> para </a:t>
            </a:r>
            <a:r>
              <a:rPr lang="en" sz="1600" dirty="0" err="1"/>
              <a:t>tornar</a:t>
            </a:r>
            <a:r>
              <a:rPr lang="en" sz="1600" dirty="0"/>
              <a:t> o </a:t>
            </a:r>
            <a:r>
              <a:rPr lang="en" sz="1600" dirty="0" err="1"/>
              <a:t>mundo</a:t>
            </a:r>
            <a:r>
              <a:rPr lang="en" sz="1600" dirty="0"/>
              <a:t> um </a:t>
            </a:r>
            <a:r>
              <a:rPr lang="en" sz="1600" dirty="0" err="1"/>
              <a:t>lugar</a:t>
            </a:r>
            <a:r>
              <a:rPr lang="en" sz="1600" dirty="0"/>
              <a:t> </a:t>
            </a:r>
            <a:r>
              <a:rPr lang="en" sz="1600" dirty="0" err="1"/>
              <a:t>melhor</a:t>
            </a:r>
            <a:r>
              <a:rPr lang="en" sz="1600" dirty="0"/>
              <a:t> e </a:t>
            </a:r>
            <a:r>
              <a:rPr lang="en" sz="1600" dirty="0" err="1"/>
              <a:t>mais</a:t>
            </a:r>
            <a:r>
              <a:rPr lang="en" sz="1600" dirty="0"/>
              <a:t> </a:t>
            </a:r>
            <a:r>
              <a:rPr lang="en" sz="1600" dirty="0" err="1"/>
              <a:t>verde</a:t>
            </a:r>
            <a:r>
              <a:rPr lang="en" sz="1600" dirty="0"/>
              <a:t>, </a:t>
            </a:r>
            <a:r>
              <a:rPr lang="en" sz="1600" dirty="0" err="1"/>
              <a:t>preservando</a:t>
            </a:r>
            <a:r>
              <a:rPr lang="en" sz="1600" dirty="0"/>
              <a:t> a fauna e flora. </a:t>
            </a:r>
            <a:r>
              <a:rPr lang="en" sz="1600" dirty="0" err="1"/>
              <a:t>Utiliza</a:t>
            </a:r>
            <a:r>
              <a:rPr lang="en" sz="1600" dirty="0"/>
              <a:t> </a:t>
            </a:r>
            <a:r>
              <a:rPr lang="en" sz="1600" dirty="0" err="1"/>
              <a:t>bastante</a:t>
            </a:r>
            <a:r>
              <a:rPr lang="en" sz="1600" dirty="0"/>
              <a:t> </a:t>
            </a:r>
            <a:r>
              <a:rPr lang="en" sz="1600" dirty="0" err="1"/>
              <a:t>às</a:t>
            </a:r>
            <a:r>
              <a:rPr lang="en" sz="1600" dirty="0"/>
              <a:t> redes </a:t>
            </a:r>
            <a:r>
              <a:rPr lang="en" sz="1600" dirty="0" err="1"/>
              <a:t>sociais</a:t>
            </a:r>
            <a:r>
              <a:rPr lang="en" sz="1600" dirty="0"/>
              <a:t>. É </a:t>
            </a:r>
            <a:r>
              <a:rPr lang="en" sz="1600" dirty="0" err="1"/>
              <a:t>proativa</a:t>
            </a:r>
            <a:r>
              <a:rPr lang="en" sz="1600" dirty="0"/>
              <a:t>, </a:t>
            </a:r>
            <a:r>
              <a:rPr lang="en" sz="1600" dirty="0" err="1"/>
              <a:t>esforçada</a:t>
            </a:r>
            <a:r>
              <a:rPr lang="en" sz="1600" dirty="0"/>
              <a:t>, </a:t>
            </a:r>
            <a:r>
              <a:rPr lang="en" sz="1600" dirty="0" err="1"/>
              <a:t>determinada</a:t>
            </a:r>
            <a:r>
              <a:rPr lang="en" sz="1600" dirty="0"/>
              <a:t>, </a:t>
            </a:r>
            <a:r>
              <a:rPr lang="en" sz="1600" dirty="0" err="1"/>
              <a:t>criativa</a:t>
            </a:r>
            <a:r>
              <a:rPr lang="en" sz="1600" dirty="0"/>
              <a:t> e </a:t>
            </a:r>
            <a:r>
              <a:rPr lang="en" sz="1600" dirty="0" err="1"/>
              <a:t>preocupada</a:t>
            </a:r>
            <a:r>
              <a:rPr lang="en" sz="1600" dirty="0"/>
              <a:t> com o </a:t>
            </a:r>
            <a:r>
              <a:rPr lang="en" sz="1600" dirty="0" err="1"/>
              <a:t>bem-estar</a:t>
            </a:r>
            <a:r>
              <a:rPr lang="en" sz="1600" dirty="0"/>
              <a:t> </a:t>
            </a:r>
            <a:r>
              <a:rPr lang="en" sz="1600" dirty="0" err="1"/>
              <a:t>geral</a:t>
            </a:r>
            <a:r>
              <a:rPr lang="en" sz="1600" dirty="0"/>
              <a:t> da </a:t>
            </a:r>
            <a:r>
              <a:rPr lang="en" sz="1600" dirty="0" err="1"/>
              <a:t>sociedade</a:t>
            </a:r>
            <a:r>
              <a:rPr lang="en" sz="1600" dirty="0"/>
              <a:t>.</a:t>
            </a:r>
            <a:endParaRPr lang="pt-BR" sz="1600" dirty="0"/>
          </a:p>
        </p:txBody>
      </p:sp>
      <p:sp>
        <p:nvSpPr>
          <p:cNvPr id="673" name="Google Shape;673;p75"/>
          <p:cNvSpPr/>
          <p:nvPr/>
        </p:nvSpPr>
        <p:spPr>
          <a:xfrm rot="3011666">
            <a:off x="330791" y="3713112"/>
            <a:ext cx="783396" cy="865925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75"/>
          <p:cNvSpPr/>
          <p:nvPr/>
        </p:nvSpPr>
        <p:spPr>
          <a:xfrm rot="754703">
            <a:off x="6599997" y="219958"/>
            <a:ext cx="578279" cy="639092"/>
          </a:xfrm>
          <a:custGeom>
            <a:avLst/>
            <a:gdLst/>
            <a:ahLst/>
            <a:cxnLst/>
            <a:rect l="l" t="t" r="r" b="b"/>
            <a:pathLst>
              <a:path w="68350" h="82810" extrusionOk="0">
                <a:moveTo>
                  <a:pt x="24304" y="0"/>
                </a:moveTo>
                <a:cubicBezTo>
                  <a:pt x="24255" y="88"/>
                  <a:pt x="24200" y="170"/>
                  <a:pt x="24151" y="263"/>
                </a:cubicBezTo>
                <a:cubicBezTo>
                  <a:pt x="23943" y="685"/>
                  <a:pt x="23729" y="1107"/>
                  <a:pt x="23537" y="1534"/>
                </a:cubicBezTo>
                <a:cubicBezTo>
                  <a:pt x="23044" y="2635"/>
                  <a:pt x="22650" y="3769"/>
                  <a:pt x="22332" y="4930"/>
                </a:cubicBezTo>
                <a:cubicBezTo>
                  <a:pt x="22118" y="5686"/>
                  <a:pt x="21938" y="6453"/>
                  <a:pt x="21801" y="7225"/>
                </a:cubicBezTo>
                <a:cubicBezTo>
                  <a:pt x="21702" y="7756"/>
                  <a:pt x="21614" y="8288"/>
                  <a:pt x="21544" y="8819"/>
                </a:cubicBezTo>
                <a:cubicBezTo>
                  <a:pt x="21483" y="9246"/>
                  <a:pt x="21450" y="9673"/>
                  <a:pt x="21406" y="10101"/>
                </a:cubicBezTo>
                <a:cubicBezTo>
                  <a:pt x="21384" y="10298"/>
                  <a:pt x="21373" y="10495"/>
                  <a:pt x="21363" y="10692"/>
                </a:cubicBezTo>
                <a:cubicBezTo>
                  <a:pt x="21335" y="11180"/>
                  <a:pt x="21302" y="11662"/>
                  <a:pt x="21297" y="12149"/>
                </a:cubicBezTo>
                <a:cubicBezTo>
                  <a:pt x="21281" y="12818"/>
                  <a:pt x="21286" y="13486"/>
                  <a:pt x="21330" y="14154"/>
                </a:cubicBezTo>
                <a:cubicBezTo>
                  <a:pt x="21346" y="14445"/>
                  <a:pt x="21357" y="14740"/>
                  <a:pt x="21379" y="15031"/>
                </a:cubicBezTo>
                <a:cubicBezTo>
                  <a:pt x="21423" y="15507"/>
                  <a:pt x="21478" y="15984"/>
                  <a:pt x="21533" y="16460"/>
                </a:cubicBezTo>
                <a:cubicBezTo>
                  <a:pt x="21598" y="17057"/>
                  <a:pt x="21691" y="17649"/>
                  <a:pt x="21801" y="18240"/>
                </a:cubicBezTo>
                <a:cubicBezTo>
                  <a:pt x="21976" y="19172"/>
                  <a:pt x="22184" y="20098"/>
                  <a:pt x="22436" y="21012"/>
                </a:cubicBezTo>
                <a:cubicBezTo>
                  <a:pt x="22688" y="21943"/>
                  <a:pt x="22979" y="22863"/>
                  <a:pt x="23313" y="23767"/>
                </a:cubicBezTo>
                <a:cubicBezTo>
                  <a:pt x="23477" y="24217"/>
                  <a:pt x="23658" y="24655"/>
                  <a:pt x="23827" y="25104"/>
                </a:cubicBezTo>
                <a:cubicBezTo>
                  <a:pt x="24244" y="26227"/>
                  <a:pt x="24682" y="27333"/>
                  <a:pt x="25137" y="28440"/>
                </a:cubicBezTo>
                <a:cubicBezTo>
                  <a:pt x="25284" y="28785"/>
                  <a:pt x="25427" y="29135"/>
                  <a:pt x="25569" y="29480"/>
                </a:cubicBezTo>
                <a:cubicBezTo>
                  <a:pt x="25597" y="29546"/>
                  <a:pt x="25646" y="29612"/>
                  <a:pt x="25624" y="29699"/>
                </a:cubicBezTo>
                <a:cubicBezTo>
                  <a:pt x="25569" y="29683"/>
                  <a:pt x="25525" y="29672"/>
                  <a:pt x="25482" y="29656"/>
                </a:cubicBezTo>
                <a:cubicBezTo>
                  <a:pt x="25159" y="29541"/>
                  <a:pt x="24841" y="29420"/>
                  <a:pt x="24518" y="29311"/>
                </a:cubicBezTo>
                <a:cubicBezTo>
                  <a:pt x="23362" y="28905"/>
                  <a:pt x="22190" y="28566"/>
                  <a:pt x="20996" y="28286"/>
                </a:cubicBezTo>
                <a:cubicBezTo>
                  <a:pt x="20371" y="28139"/>
                  <a:pt x="19747" y="28007"/>
                  <a:pt x="19111" y="27903"/>
                </a:cubicBezTo>
                <a:cubicBezTo>
                  <a:pt x="18547" y="27804"/>
                  <a:pt x="17983" y="27711"/>
                  <a:pt x="17408" y="27651"/>
                </a:cubicBezTo>
                <a:cubicBezTo>
                  <a:pt x="17030" y="27613"/>
                  <a:pt x="16652" y="27574"/>
                  <a:pt x="16268" y="27536"/>
                </a:cubicBezTo>
                <a:cubicBezTo>
                  <a:pt x="16044" y="27514"/>
                  <a:pt x="15819" y="27503"/>
                  <a:pt x="15595" y="27487"/>
                </a:cubicBezTo>
                <a:cubicBezTo>
                  <a:pt x="15162" y="27465"/>
                  <a:pt x="14724" y="27437"/>
                  <a:pt x="14286" y="27426"/>
                </a:cubicBezTo>
                <a:cubicBezTo>
                  <a:pt x="14091" y="27421"/>
                  <a:pt x="13897" y="27419"/>
                  <a:pt x="13703" y="27419"/>
                </a:cubicBezTo>
                <a:cubicBezTo>
                  <a:pt x="13059" y="27419"/>
                  <a:pt x="12415" y="27446"/>
                  <a:pt x="11772" y="27492"/>
                </a:cubicBezTo>
                <a:cubicBezTo>
                  <a:pt x="11295" y="27525"/>
                  <a:pt x="10818" y="27563"/>
                  <a:pt x="10342" y="27613"/>
                </a:cubicBezTo>
                <a:cubicBezTo>
                  <a:pt x="9641" y="27689"/>
                  <a:pt x="8945" y="27793"/>
                  <a:pt x="8255" y="27925"/>
                </a:cubicBezTo>
                <a:cubicBezTo>
                  <a:pt x="6809" y="28199"/>
                  <a:pt x="5396" y="28577"/>
                  <a:pt x="4010" y="29070"/>
                </a:cubicBezTo>
                <a:cubicBezTo>
                  <a:pt x="2947" y="29447"/>
                  <a:pt x="1912" y="29891"/>
                  <a:pt x="915" y="30417"/>
                </a:cubicBezTo>
                <a:cubicBezTo>
                  <a:pt x="635" y="30565"/>
                  <a:pt x="367" y="30729"/>
                  <a:pt x="93" y="30888"/>
                </a:cubicBezTo>
                <a:cubicBezTo>
                  <a:pt x="60" y="30905"/>
                  <a:pt x="39" y="30937"/>
                  <a:pt x="0" y="30976"/>
                </a:cubicBezTo>
                <a:cubicBezTo>
                  <a:pt x="60" y="31014"/>
                  <a:pt x="99" y="31047"/>
                  <a:pt x="148" y="31069"/>
                </a:cubicBezTo>
                <a:cubicBezTo>
                  <a:pt x="499" y="31250"/>
                  <a:pt x="855" y="31430"/>
                  <a:pt x="1211" y="31600"/>
                </a:cubicBezTo>
                <a:cubicBezTo>
                  <a:pt x="1923" y="31945"/>
                  <a:pt x="2662" y="32241"/>
                  <a:pt x="3407" y="32499"/>
                </a:cubicBezTo>
                <a:cubicBezTo>
                  <a:pt x="4612" y="32920"/>
                  <a:pt x="5839" y="33244"/>
                  <a:pt x="7094" y="33457"/>
                </a:cubicBezTo>
                <a:cubicBezTo>
                  <a:pt x="7581" y="33545"/>
                  <a:pt x="8074" y="33616"/>
                  <a:pt x="8567" y="33682"/>
                </a:cubicBezTo>
                <a:cubicBezTo>
                  <a:pt x="8928" y="33726"/>
                  <a:pt x="9290" y="33753"/>
                  <a:pt x="9651" y="33780"/>
                </a:cubicBezTo>
                <a:cubicBezTo>
                  <a:pt x="10090" y="33808"/>
                  <a:pt x="10534" y="33841"/>
                  <a:pt x="10977" y="33851"/>
                </a:cubicBezTo>
                <a:cubicBezTo>
                  <a:pt x="11158" y="33855"/>
                  <a:pt x="11338" y="33856"/>
                  <a:pt x="11518" y="33856"/>
                </a:cubicBezTo>
                <a:cubicBezTo>
                  <a:pt x="11878" y="33856"/>
                  <a:pt x="12237" y="33851"/>
                  <a:pt x="12598" y="33851"/>
                </a:cubicBezTo>
                <a:cubicBezTo>
                  <a:pt x="12714" y="33851"/>
                  <a:pt x="12828" y="33851"/>
                  <a:pt x="12944" y="33841"/>
                </a:cubicBezTo>
                <a:cubicBezTo>
                  <a:pt x="13437" y="33808"/>
                  <a:pt x="13924" y="33780"/>
                  <a:pt x="14417" y="33731"/>
                </a:cubicBezTo>
                <a:cubicBezTo>
                  <a:pt x="14949" y="33682"/>
                  <a:pt x="15485" y="33627"/>
                  <a:pt x="16022" y="33550"/>
                </a:cubicBezTo>
                <a:cubicBezTo>
                  <a:pt x="17008" y="33413"/>
                  <a:pt x="17988" y="33227"/>
                  <a:pt x="18958" y="32997"/>
                </a:cubicBezTo>
                <a:cubicBezTo>
                  <a:pt x="20415" y="32657"/>
                  <a:pt x="21850" y="32230"/>
                  <a:pt x="23253" y="31710"/>
                </a:cubicBezTo>
                <a:cubicBezTo>
                  <a:pt x="24107" y="31398"/>
                  <a:pt x="24951" y="31058"/>
                  <a:pt x="25772" y="30669"/>
                </a:cubicBezTo>
                <a:cubicBezTo>
                  <a:pt x="25882" y="30618"/>
                  <a:pt x="25944" y="30587"/>
                  <a:pt x="25987" y="30587"/>
                </a:cubicBezTo>
                <a:cubicBezTo>
                  <a:pt x="26049" y="30587"/>
                  <a:pt x="26071" y="30651"/>
                  <a:pt x="26139" y="30806"/>
                </a:cubicBezTo>
                <a:cubicBezTo>
                  <a:pt x="26462" y="31535"/>
                  <a:pt x="26780" y="32269"/>
                  <a:pt x="27114" y="32997"/>
                </a:cubicBezTo>
                <a:cubicBezTo>
                  <a:pt x="27580" y="34005"/>
                  <a:pt x="28045" y="35018"/>
                  <a:pt x="28527" y="36021"/>
                </a:cubicBezTo>
                <a:cubicBezTo>
                  <a:pt x="29064" y="37127"/>
                  <a:pt x="29612" y="38228"/>
                  <a:pt x="30170" y="39324"/>
                </a:cubicBezTo>
                <a:cubicBezTo>
                  <a:pt x="30592" y="40162"/>
                  <a:pt x="31031" y="41000"/>
                  <a:pt x="31469" y="41833"/>
                </a:cubicBezTo>
                <a:cubicBezTo>
                  <a:pt x="31704" y="42276"/>
                  <a:pt x="31940" y="42709"/>
                  <a:pt x="32181" y="43147"/>
                </a:cubicBezTo>
                <a:cubicBezTo>
                  <a:pt x="32405" y="43558"/>
                  <a:pt x="32630" y="43963"/>
                  <a:pt x="32854" y="44368"/>
                </a:cubicBezTo>
                <a:cubicBezTo>
                  <a:pt x="32876" y="44407"/>
                  <a:pt x="32887" y="44451"/>
                  <a:pt x="32915" y="44517"/>
                </a:cubicBezTo>
                <a:cubicBezTo>
                  <a:pt x="32844" y="44500"/>
                  <a:pt x="32800" y="44495"/>
                  <a:pt x="32756" y="44484"/>
                </a:cubicBezTo>
                <a:cubicBezTo>
                  <a:pt x="32586" y="44423"/>
                  <a:pt x="32422" y="44363"/>
                  <a:pt x="32252" y="44303"/>
                </a:cubicBezTo>
                <a:cubicBezTo>
                  <a:pt x="31386" y="44002"/>
                  <a:pt x="30516" y="43733"/>
                  <a:pt x="29628" y="43503"/>
                </a:cubicBezTo>
                <a:cubicBezTo>
                  <a:pt x="28724" y="43262"/>
                  <a:pt x="27810" y="43054"/>
                  <a:pt x="26890" y="42900"/>
                </a:cubicBezTo>
                <a:cubicBezTo>
                  <a:pt x="26298" y="42802"/>
                  <a:pt x="25701" y="42714"/>
                  <a:pt x="25109" y="42632"/>
                </a:cubicBezTo>
                <a:cubicBezTo>
                  <a:pt x="24808" y="42588"/>
                  <a:pt x="24512" y="42567"/>
                  <a:pt x="24211" y="42539"/>
                </a:cubicBezTo>
                <a:cubicBezTo>
                  <a:pt x="23976" y="42517"/>
                  <a:pt x="23735" y="42501"/>
                  <a:pt x="23499" y="42490"/>
                </a:cubicBezTo>
                <a:cubicBezTo>
                  <a:pt x="23143" y="42462"/>
                  <a:pt x="22787" y="42429"/>
                  <a:pt x="22436" y="42424"/>
                </a:cubicBezTo>
                <a:cubicBezTo>
                  <a:pt x="22067" y="42416"/>
                  <a:pt x="21699" y="42411"/>
                  <a:pt x="21331" y="42411"/>
                </a:cubicBezTo>
                <a:cubicBezTo>
                  <a:pt x="20661" y="42411"/>
                  <a:pt x="19993" y="42430"/>
                  <a:pt x="19325" y="42490"/>
                </a:cubicBezTo>
                <a:cubicBezTo>
                  <a:pt x="18865" y="42534"/>
                  <a:pt x="18410" y="42572"/>
                  <a:pt x="17955" y="42616"/>
                </a:cubicBezTo>
                <a:cubicBezTo>
                  <a:pt x="17265" y="42687"/>
                  <a:pt x="16575" y="42797"/>
                  <a:pt x="15891" y="42928"/>
                </a:cubicBezTo>
                <a:cubicBezTo>
                  <a:pt x="14932" y="43109"/>
                  <a:pt x="13984" y="43344"/>
                  <a:pt x="13048" y="43623"/>
                </a:cubicBezTo>
                <a:cubicBezTo>
                  <a:pt x="11487" y="44089"/>
                  <a:pt x="9980" y="44686"/>
                  <a:pt x="8540" y="45453"/>
                </a:cubicBezTo>
                <a:cubicBezTo>
                  <a:pt x="8310" y="45573"/>
                  <a:pt x="8085" y="45711"/>
                  <a:pt x="7861" y="45842"/>
                </a:cubicBezTo>
                <a:cubicBezTo>
                  <a:pt x="7811" y="45869"/>
                  <a:pt x="7745" y="45891"/>
                  <a:pt x="7723" y="45974"/>
                </a:cubicBezTo>
                <a:cubicBezTo>
                  <a:pt x="7817" y="46039"/>
                  <a:pt x="7915" y="46094"/>
                  <a:pt x="8019" y="46143"/>
                </a:cubicBezTo>
                <a:cubicBezTo>
                  <a:pt x="8501" y="46395"/>
                  <a:pt x="8994" y="46631"/>
                  <a:pt x="9498" y="46850"/>
                </a:cubicBezTo>
                <a:cubicBezTo>
                  <a:pt x="10605" y="47337"/>
                  <a:pt x="11750" y="47726"/>
                  <a:pt x="12922" y="48033"/>
                </a:cubicBezTo>
                <a:cubicBezTo>
                  <a:pt x="13760" y="48257"/>
                  <a:pt x="14609" y="48428"/>
                  <a:pt x="15469" y="48559"/>
                </a:cubicBezTo>
                <a:cubicBezTo>
                  <a:pt x="15792" y="48608"/>
                  <a:pt x="16115" y="48652"/>
                  <a:pt x="16444" y="48685"/>
                </a:cubicBezTo>
                <a:cubicBezTo>
                  <a:pt x="16800" y="48723"/>
                  <a:pt x="17161" y="48750"/>
                  <a:pt x="17523" y="48778"/>
                </a:cubicBezTo>
                <a:cubicBezTo>
                  <a:pt x="17912" y="48805"/>
                  <a:pt x="18301" y="48838"/>
                  <a:pt x="18689" y="48844"/>
                </a:cubicBezTo>
                <a:cubicBezTo>
                  <a:pt x="18965" y="48848"/>
                  <a:pt x="19240" y="48852"/>
                  <a:pt x="19516" y="48852"/>
                </a:cubicBezTo>
                <a:cubicBezTo>
                  <a:pt x="19915" y="48852"/>
                  <a:pt x="20315" y="48844"/>
                  <a:pt x="20716" y="48822"/>
                </a:cubicBezTo>
                <a:cubicBezTo>
                  <a:pt x="21226" y="48794"/>
                  <a:pt x="21735" y="48761"/>
                  <a:pt x="22245" y="48718"/>
                </a:cubicBezTo>
                <a:cubicBezTo>
                  <a:pt x="22754" y="48669"/>
                  <a:pt x="23263" y="48603"/>
                  <a:pt x="23767" y="48531"/>
                </a:cubicBezTo>
                <a:cubicBezTo>
                  <a:pt x="24797" y="48389"/>
                  <a:pt x="25816" y="48192"/>
                  <a:pt x="26829" y="47951"/>
                </a:cubicBezTo>
                <a:cubicBezTo>
                  <a:pt x="28358" y="47584"/>
                  <a:pt x="29858" y="47124"/>
                  <a:pt x="31326" y="46565"/>
                </a:cubicBezTo>
                <a:cubicBezTo>
                  <a:pt x="32011" y="46307"/>
                  <a:pt x="32685" y="46023"/>
                  <a:pt x="33353" y="45727"/>
                </a:cubicBezTo>
                <a:cubicBezTo>
                  <a:pt x="33407" y="45703"/>
                  <a:pt x="33456" y="45665"/>
                  <a:pt x="33528" y="45665"/>
                </a:cubicBezTo>
                <a:cubicBezTo>
                  <a:pt x="33537" y="45665"/>
                  <a:pt x="33546" y="45666"/>
                  <a:pt x="33556" y="45667"/>
                </a:cubicBezTo>
                <a:cubicBezTo>
                  <a:pt x="33649" y="45743"/>
                  <a:pt x="33693" y="45858"/>
                  <a:pt x="33753" y="45963"/>
                </a:cubicBezTo>
                <a:cubicBezTo>
                  <a:pt x="34180" y="46691"/>
                  <a:pt x="34596" y="47420"/>
                  <a:pt x="35024" y="48137"/>
                </a:cubicBezTo>
                <a:cubicBezTo>
                  <a:pt x="35928" y="49654"/>
                  <a:pt x="36859" y="51150"/>
                  <a:pt x="37817" y="52629"/>
                </a:cubicBezTo>
                <a:cubicBezTo>
                  <a:pt x="38732" y="54037"/>
                  <a:pt x="39669" y="55428"/>
                  <a:pt x="40644" y="56802"/>
                </a:cubicBezTo>
                <a:cubicBezTo>
                  <a:pt x="40814" y="57044"/>
                  <a:pt x="40989" y="57290"/>
                  <a:pt x="41158" y="57536"/>
                </a:cubicBezTo>
                <a:cubicBezTo>
                  <a:pt x="41180" y="57564"/>
                  <a:pt x="41224" y="57597"/>
                  <a:pt x="41175" y="57652"/>
                </a:cubicBezTo>
                <a:cubicBezTo>
                  <a:pt x="41120" y="57635"/>
                  <a:pt x="41066" y="57613"/>
                  <a:pt x="41005" y="57597"/>
                </a:cubicBezTo>
                <a:cubicBezTo>
                  <a:pt x="40676" y="57482"/>
                  <a:pt x="40353" y="57361"/>
                  <a:pt x="40019" y="57252"/>
                </a:cubicBezTo>
                <a:cubicBezTo>
                  <a:pt x="39335" y="57022"/>
                  <a:pt x="38644" y="56808"/>
                  <a:pt x="37943" y="56622"/>
                </a:cubicBezTo>
                <a:cubicBezTo>
                  <a:pt x="36820" y="56320"/>
                  <a:pt x="35687" y="56074"/>
                  <a:pt x="34536" y="55899"/>
                </a:cubicBezTo>
                <a:cubicBezTo>
                  <a:pt x="34081" y="55822"/>
                  <a:pt x="33621" y="55762"/>
                  <a:pt x="33161" y="55707"/>
                </a:cubicBezTo>
                <a:cubicBezTo>
                  <a:pt x="32854" y="55669"/>
                  <a:pt x="32548" y="55641"/>
                  <a:pt x="32241" y="55614"/>
                </a:cubicBezTo>
                <a:cubicBezTo>
                  <a:pt x="31984" y="55592"/>
                  <a:pt x="31726" y="55576"/>
                  <a:pt x="31469" y="55559"/>
                </a:cubicBezTo>
                <a:cubicBezTo>
                  <a:pt x="30954" y="55537"/>
                  <a:pt x="30444" y="55515"/>
                  <a:pt x="29935" y="55494"/>
                </a:cubicBezTo>
                <a:cubicBezTo>
                  <a:pt x="29826" y="55491"/>
                  <a:pt x="29716" y="55489"/>
                  <a:pt x="29606" y="55489"/>
                </a:cubicBezTo>
                <a:cubicBezTo>
                  <a:pt x="29497" y="55489"/>
                  <a:pt x="29387" y="55491"/>
                  <a:pt x="29278" y="55494"/>
                </a:cubicBezTo>
                <a:cubicBezTo>
                  <a:pt x="28763" y="55515"/>
                  <a:pt x="28253" y="55532"/>
                  <a:pt x="27744" y="55565"/>
                </a:cubicBezTo>
                <a:cubicBezTo>
                  <a:pt x="27311" y="55586"/>
                  <a:pt x="26884" y="55614"/>
                  <a:pt x="26457" y="55663"/>
                </a:cubicBezTo>
                <a:cubicBezTo>
                  <a:pt x="25893" y="55729"/>
                  <a:pt x="25334" y="55806"/>
                  <a:pt x="24775" y="55893"/>
                </a:cubicBezTo>
                <a:cubicBezTo>
                  <a:pt x="23356" y="56118"/>
                  <a:pt x="21965" y="56463"/>
                  <a:pt x="20596" y="56907"/>
                </a:cubicBezTo>
                <a:cubicBezTo>
                  <a:pt x="19621" y="57224"/>
                  <a:pt x="18668" y="57591"/>
                  <a:pt x="17736" y="58029"/>
                </a:cubicBezTo>
                <a:cubicBezTo>
                  <a:pt x="17161" y="58298"/>
                  <a:pt x="16597" y="58583"/>
                  <a:pt x="16055" y="58917"/>
                </a:cubicBezTo>
                <a:cubicBezTo>
                  <a:pt x="16005" y="58950"/>
                  <a:pt x="15956" y="58988"/>
                  <a:pt x="15902" y="59026"/>
                </a:cubicBezTo>
                <a:cubicBezTo>
                  <a:pt x="15924" y="59065"/>
                  <a:pt x="15929" y="59076"/>
                  <a:pt x="15940" y="59087"/>
                </a:cubicBezTo>
                <a:cubicBezTo>
                  <a:pt x="15984" y="59114"/>
                  <a:pt x="16033" y="59142"/>
                  <a:pt x="16077" y="59169"/>
                </a:cubicBezTo>
                <a:cubicBezTo>
                  <a:pt x="17107" y="59711"/>
                  <a:pt x="18169" y="60177"/>
                  <a:pt x="19270" y="60560"/>
                </a:cubicBezTo>
                <a:cubicBezTo>
                  <a:pt x="20574" y="61020"/>
                  <a:pt x="21905" y="61360"/>
                  <a:pt x="23269" y="61585"/>
                </a:cubicBezTo>
                <a:cubicBezTo>
                  <a:pt x="23707" y="61656"/>
                  <a:pt x="24151" y="61710"/>
                  <a:pt x="24589" y="61765"/>
                </a:cubicBezTo>
                <a:cubicBezTo>
                  <a:pt x="24901" y="61804"/>
                  <a:pt x="25213" y="61826"/>
                  <a:pt x="25525" y="61853"/>
                </a:cubicBezTo>
                <a:cubicBezTo>
                  <a:pt x="25893" y="61880"/>
                  <a:pt x="26265" y="61913"/>
                  <a:pt x="26632" y="61919"/>
                </a:cubicBezTo>
                <a:cubicBezTo>
                  <a:pt x="27030" y="61924"/>
                  <a:pt x="27427" y="61931"/>
                  <a:pt x="27825" y="61931"/>
                </a:cubicBezTo>
                <a:cubicBezTo>
                  <a:pt x="28287" y="61931"/>
                  <a:pt x="28750" y="61921"/>
                  <a:pt x="29212" y="61886"/>
                </a:cubicBezTo>
                <a:cubicBezTo>
                  <a:pt x="29508" y="61864"/>
                  <a:pt x="29809" y="61859"/>
                  <a:pt x="30110" y="61831"/>
                </a:cubicBezTo>
                <a:cubicBezTo>
                  <a:pt x="30560" y="61793"/>
                  <a:pt x="31003" y="61738"/>
                  <a:pt x="31452" y="61683"/>
                </a:cubicBezTo>
                <a:cubicBezTo>
                  <a:pt x="32131" y="61607"/>
                  <a:pt x="32805" y="61491"/>
                  <a:pt x="33474" y="61366"/>
                </a:cubicBezTo>
                <a:cubicBezTo>
                  <a:pt x="34432" y="61185"/>
                  <a:pt x="35385" y="60960"/>
                  <a:pt x="36327" y="60697"/>
                </a:cubicBezTo>
                <a:cubicBezTo>
                  <a:pt x="38179" y="60177"/>
                  <a:pt x="39981" y="59530"/>
                  <a:pt x="41723" y="58720"/>
                </a:cubicBezTo>
                <a:cubicBezTo>
                  <a:pt x="41815" y="58676"/>
                  <a:pt x="41868" y="58651"/>
                  <a:pt x="41910" y="58651"/>
                </a:cubicBezTo>
                <a:cubicBezTo>
                  <a:pt x="41968" y="58651"/>
                  <a:pt x="42004" y="58699"/>
                  <a:pt x="42090" y="58813"/>
                </a:cubicBezTo>
                <a:cubicBezTo>
                  <a:pt x="42484" y="59339"/>
                  <a:pt x="42873" y="59865"/>
                  <a:pt x="43268" y="60391"/>
                </a:cubicBezTo>
                <a:cubicBezTo>
                  <a:pt x="43750" y="61015"/>
                  <a:pt x="44237" y="61645"/>
                  <a:pt x="44725" y="62264"/>
                </a:cubicBezTo>
                <a:cubicBezTo>
                  <a:pt x="45486" y="63228"/>
                  <a:pt x="46269" y="64181"/>
                  <a:pt x="47069" y="65112"/>
                </a:cubicBezTo>
                <a:cubicBezTo>
                  <a:pt x="47556" y="65682"/>
                  <a:pt x="48044" y="66252"/>
                  <a:pt x="48542" y="66815"/>
                </a:cubicBezTo>
                <a:cubicBezTo>
                  <a:pt x="49057" y="67391"/>
                  <a:pt x="49572" y="67966"/>
                  <a:pt x="50098" y="68530"/>
                </a:cubicBezTo>
                <a:cubicBezTo>
                  <a:pt x="50668" y="69138"/>
                  <a:pt x="51243" y="69741"/>
                  <a:pt x="51824" y="70338"/>
                </a:cubicBezTo>
                <a:cubicBezTo>
                  <a:pt x="52338" y="70858"/>
                  <a:pt x="52864" y="71368"/>
                  <a:pt x="53379" y="71882"/>
                </a:cubicBezTo>
                <a:cubicBezTo>
                  <a:pt x="53406" y="71904"/>
                  <a:pt x="53456" y="71921"/>
                  <a:pt x="53428" y="71981"/>
                </a:cubicBezTo>
                <a:cubicBezTo>
                  <a:pt x="53352" y="71959"/>
                  <a:pt x="53275" y="71937"/>
                  <a:pt x="53193" y="71910"/>
                </a:cubicBezTo>
                <a:cubicBezTo>
                  <a:pt x="52234" y="71598"/>
                  <a:pt x="51265" y="71318"/>
                  <a:pt x="50279" y="71088"/>
                </a:cubicBezTo>
                <a:cubicBezTo>
                  <a:pt x="49315" y="70858"/>
                  <a:pt x="48340" y="70672"/>
                  <a:pt x="47359" y="70535"/>
                </a:cubicBezTo>
                <a:cubicBezTo>
                  <a:pt x="46839" y="70464"/>
                  <a:pt x="46318" y="70414"/>
                  <a:pt x="45792" y="70360"/>
                </a:cubicBezTo>
                <a:cubicBezTo>
                  <a:pt x="45612" y="70338"/>
                  <a:pt x="45431" y="70321"/>
                  <a:pt x="45245" y="70310"/>
                </a:cubicBezTo>
                <a:cubicBezTo>
                  <a:pt x="44900" y="70288"/>
                  <a:pt x="44549" y="70250"/>
                  <a:pt x="44204" y="70244"/>
                </a:cubicBezTo>
                <a:cubicBezTo>
                  <a:pt x="43928" y="70243"/>
                  <a:pt x="43653" y="70242"/>
                  <a:pt x="43377" y="70242"/>
                </a:cubicBezTo>
                <a:cubicBezTo>
                  <a:pt x="42826" y="70242"/>
                  <a:pt x="42274" y="70244"/>
                  <a:pt x="41723" y="70244"/>
                </a:cubicBezTo>
                <a:cubicBezTo>
                  <a:pt x="41646" y="70244"/>
                  <a:pt x="41575" y="70244"/>
                  <a:pt x="41498" y="70250"/>
                </a:cubicBezTo>
                <a:cubicBezTo>
                  <a:pt x="41038" y="70288"/>
                  <a:pt x="40573" y="70321"/>
                  <a:pt x="40112" y="70360"/>
                </a:cubicBezTo>
                <a:cubicBezTo>
                  <a:pt x="39800" y="70387"/>
                  <a:pt x="39488" y="70420"/>
                  <a:pt x="39176" y="70458"/>
                </a:cubicBezTo>
                <a:cubicBezTo>
                  <a:pt x="38770" y="70513"/>
                  <a:pt x="38365" y="70579"/>
                  <a:pt x="37960" y="70645"/>
                </a:cubicBezTo>
                <a:cubicBezTo>
                  <a:pt x="36656" y="70858"/>
                  <a:pt x="35380" y="71176"/>
                  <a:pt x="34120" y="71576"/>
                </a:cubicBezTo>
                <a:cubicBezTo>
                  <a:pt x="33161" y="71877"/>
                  <a:pt x="32225" y="72238"/>
                  <a:pt x="31310" y="72649"/>
                </a:cubicBezTo>
                <a:cubicBezTo>
                  <a:pt x="30839" y="72868"/>
                  <a:pt x="30373" y="73098"/>
                  <a:pt x="29918" y="73345"/>
                </a:cubicBezTo>
                <a:cubicBezTo>
                  <a:pt x="29743" y="73443"/>
                  <a:pt x="29574" y="73542"/>
                  <a:pt x="29404" y="73646"/>
                </a:cubicBezTo>
                <a:cubicBezTo>
                  <a:pt x="29355" y="73673"/>
                  <a:pt x="29294" y="73695"/>
                  <a:pt x="29272" y="73767"/>
                </a:cubicBezTo>
                <a:cubicBezTo>
                  <a:pt x="29300" y="73832"/>
                  <a:pt x="29360" y="73849"/>
                  <a:pt x="29415" y="73876"/>
                </a:cubicBezTo>
                <a:cubicBezTo>
                  <a:pt x="29891" y="74128"/>
                  <a:pt x="30373" y="74364"/>
                  <a:pt x="30866" y="74583"/>
                </a:cubicBezTo>
                <a:cubicBezTo>
                  <a:pt x="32099" y="75136"/>
                  <a:pt x="33369" y="75569"/>
                  <a:pt x="34679" y="75897"/>
                </a:cubicBezTo>
                <a:cubicBezTo>
                  <a:pt x="35435" y="76089"/>
                  <a:pt x="36196" y="76243"/>
                  <a:pt x="36963" y="76357"/>
                </a:cubicBezTo>
                <a:cubicBezTo>
                  <a:pt x="37615" y="76456"/>
                  <a:pt x="38266" y="76533"/>
                  <a:pt x="38918" y="76582"/>
                </a:cubicBezTo>
                <a:cubicBezTo>
                  <a:pt x="39324" y="76615"/>
                  <a:pt x="39734" y="76620"/>
                  <a:pt x="40145" y="76642"/>
                </a:cubicBezTo>
                <a:cubicBezTo>
                  <a:pt x="40233" y="76642"/>
                  <a:pt x="40321" y="76648"/>
                  <a:pt x="40408" y="76648"/>
                </a:cubicBezTo>
                <a:cubicBezTo>
                  <a:pt x="40685" y="76652"/>
                  <a:pt x="40962" y="76665"/>
                  <a:pt x="41236" y="76665"/>
                </a:cubicBezTo>
                <a:cubicBezTo>
                  <a:pt x="41281" y="76665"/>
                  <a:pt x="41327" y="76665"/>
                  <a:pt x="41372" y="76664"/>
                </a:cubicBezTo>
                <a:cubicBezTo>
                  <a:pt x="41849" y="76648"/>
                  <a:pt x="42325" y="76620"/>
                  <a:pt x="42802" y="76598"/>
                </a:cubicBezTo>
                <a:cubicBezTo>
                  <a:pt x="43070" y="76582"/>
                  <a:pt x="43339" y="76571"/>
                  <a:pt x="43601" y="76544"/>
                </a:cubicBezTo>
                <a:cubicBezTo>
                  <a:pt x="44138" y="76489"/>
                  <a:pt x="44675" y="76423"/>
                  <a:pt x="45207" y="76352"/>
                </a:cubicBezTo>
                <a:cubicBezTo>
                  <a:pt x="46236" y="76215"/>
                  <a:pt x="47255" y="76018"/>
                  <a:pt x="48263" y="75783"/>
                </a:cubicBezTo>
                <a:cubicBezTo>
                  <a:pt x="50377" y="75284"/>
                  <a:pt x="52431" y="74605"/>
                  <a:pt x="54420" y="73739"/>
                </a:cubicBezTo>
                <a:cubicBezTo>
                  <a:pt x="54589" y="73668"/>
                  <a:pt x="54760" y="73591"/>
                  <a:pt x="54924" y="73515"/>
                </a:cubicBezTo>
                <a:cubicBezTo>
                  <a:pt x="54957" y="73500"/>
                  <a:pt x="54988" y="73493"/>
                  <a:pt x="55018" y="73493"/>
                </a:cubicBezTo>
                <a:cubicBezTo>
                  <a:pt x="55065" y="73493"/>
                  <a:pt x="55108" y="73512"/>
                  <a:pt x="55148" y="73553"/>
                </a:cubicBezTo>
                <a:cubicBezTo>
                  <a:pt x="55269" y="73662"/>
                  <a:pt x="55389" y="73772"/>
                  <a:pt x="55515" y="73882"/>
                </a:cubicBezTo>
                <a:cubicBezTo>
                  <a:pt x="55943" y="74265"/>
                  <a:pt x="56364" y="74648"/>
                  <a:pt x="56797" y="75027"/>
                </a:cubicBezTo>
                <a:cubicBezTo>
                  <a:pt x="57630" y="75744"/>
                  <a:pt x="58473" y="76451"/>
                  <a:pt x="59333" y="77135"/>
                </a:cubicBezTo>
                <a:cubicBezTo>
                  <a:pt x="60900" y="78379"/>
                  <a:pt x="62516" y="79562"/>
                  <a:pt x="64186" y="80668"/>
                </a:cubicBezTo>
                <a:cubicBezTo>
                  <a:pt x="64805" y="81079"/>
                  <a:pt x="65435" y="81473"/>
                  <a:pt x="66070" y="81868"/>
                </a:cubicBezTo>
                <a:cubicBezTo>
                  <a:pt x="66542" y="82158"/>
                  <a:pt x="67018" y="82432"/>
                  <a:pt x="67495" y="82711"/>
                </a:cubicBezTo>
                <a:cubicBezTo>
                  <a:pt x="67555" y="82744"/>
                  <a:pt x="67615" y="82772"/>
                  <a:pt x="67681" y="82810"/>
                </a:cubicBezTo>
                <a:cubicBezTo>
                  <a:pt x="67714" y="82766"/>
                  <a:pt x="67747" y="82744"/>
                  <a:pt x="67763" y="82706"/>
                </a:cubicBezTo>
                <a:cubicBezTo>
                  <a:pt x="67949" y="82388"/>
                  <a:pt x="68130" y="82071"/>
                  <a:pt x="68316" y="81747"/>
                </a:cubicBezTo>
                <a:cubicBezTo>
                  <a:pt x="68333" y="81714"/>
                  <a:pt x="68333" y="81671"/>
                  <a:pt x="68349" y="81627"/>
                </a:cubicBezTo>
                <a:cubicBezTo>
                  <a:pt x="68278" y="81583"/>
                  <a:pt x="68212" y="81545"/>
                  <a:pt x="68152" y="81506"/>
                </a:cubicBezTo>
                <a:cubicBezTo>
                  <a:pt x="67719" y="81249"/>
                  <a:pt x="67292" y="80997"/>
                  <a:pt x="66865" y="80739"/>
                </a:cubicBezTo>
                <a:cubicBezTo>
                  <a:pt x="65189" y="79726"/>
                  <a:pt x="63567" y="78620"/>
                  <a:pt x="61995" y="77448"/>
                </a:cubicBezTo>
                <a:cubicBezTo>
                  <a:pt x="61119" y="76796"/>
                  <a:pt x="60253" y="76127"/>
                  <a:pt x="59415" y="75432"/>
                </a:cubicBezTo>
                <a:cubicBezTo>
                  <a:pt x="58796" y="74922"/>
                  <a:pt x="58188" y="74407"/>
                  <a:pt x="57580" y="73887"/>
                </a:cubicBezTo>
                <a:cubicBezTo>
                  <a:pt x="57126" y="73493"/>
                  <a:pt x="56682" y="73088"/>
                  <a:pt x="56238" y="72682"/>
                </a:cubicBezTo>
                <a:cubicBezTo>
                  <a:pt x="55669" y="72156"/>
                  <a:pt x="55093" y="71631"/>
                  <a:pt x="54535" y="71088"/>
                </a:cubicBezTo>
                <a:cubicBezTo>
                  <a:pt x="53264" y="69856"/>
                  <a:pt x="52021" y="68596"/>
                  <a:pt x="50827" y="67292"/>
                </a:cubicBezTo>
                <a:cubicBezTo>
                  <a:pt x="50558" y="67002"/>
                  <a:pt x="50290" y="66706"/>
                  <a:pt x="50027" y="66416"/>
                </a:cubicBezTo>
                <a:cubicBezTo>
                  <a:pt x="49988" y="66377"/>
                  <a:pt x="49944" y="66339"/>
                  <a:pt x="49950" y="66268"/>
                </a:cubicBezTo>
                <a:cubicBezTo>
                  <a:pt x="49988" y="66213"/>
                  <a:pt x="50049" y="66180"/>
                  <a:pt x="50104" y="66142"/>
                </a:cubicBezTo>
                <a:cubicBezTo>
                  <a:pt x="50306" y="66000"/>
                  <a:pt x="50520" y="65857"/>
                  <a:pt x="50722" y="65704"/>
                </a:cubicBezTo>
                <a:cubicBezTo>
                  <a:pt x="51489" y="65145"/>
                  <a:pt x="52234" y="64559"/>
                  <a:pt x="52952" y="63940"/>
                </a:cubicBezTo>
                <a:cubicBezTo>
                  <a:pt x="53494" y="63474"/>
                  <a:pt x="54020" y="62998"/>
                  <a:pt x="54529" y="62505"/>
                </a:cubicBezTo>
                <a:cubicBezTo>
                  <a:pt x="55269" y="61787"/>
                  <a:pt x="55986" y="61042"/>
                  <a:pt x="56660" y="60264"/>
                </a:cubicBezTo>
                <a:cubicBezTo>
                  <a:pt x="57104" y="59755"/>
                  <a:pt x="57531" y="59229"/>
                  <a:pt x="57942" y="58698"/>
                </a:cubicBezTo>
                <a:cubicBezTo>
                  <a:pt x="58774" y="57619"/>
                  <a:pt x="59530" y="56490"/>
                  <a:pt x="60204" y="55307"/>
                </a:cubicBezTo>
                <a:cubicBezTo>
                  <a:pt x="60653" y="54524"/>
                  <a:pt x="61059" y="53719"/>
                  <a:pt x="61425" y="52897"/>
                </a:cubicBezTo>
                <a:cubicBezTo>
                  <a:pt x="61875" y="51889"/>
                  <a:pt x="62247" y="50854"/>
                  <a:pt x="62560" y="49802"/>
                </a:cubicBezTo>
                <a:cubicBezTo>
                  <a:pt x="62839" y="48855"/>
                  <a:pt x="63058" y="47896"/>
                  <a:pt x="63211" y="46927"/>
                </a:cubicBezTo>
                <a:cubicBezTo>
                  <a:pt x="63277" y="46472"/>
                  <a:pt x="63332" y="46017"/>
                  <a:pt x="63381" y="45563"/>
                </a:cubicBezTo>
                <a:cubicBezTo>
                  <a:pt x="63419" y="45234"/>
                  <a:pt x="63436" y="44900"/>
                  <a:pt x="63463" y="44566"/>
                </a:cubicBezTo>
                <a:cubicBezTo>
                  <a:pt x="63469" y="44489"/>
                  <a:pt x="63480" y="44418"/>
                  <a:pt x="63485" y="44341"/>
                </a:cubicBezTo>
                <a:cubicBezTo>
                  <a:pt x="63485" y="44281"/>
                  <a:pt x="63491" y="44215"/>
                  <a:pt x="63485" y="44155"/>
                </a:cubicBezTo>
                <a:cubicBezTo>
                  <a:pt x="63485" y="44127"/>
                  <a:pt x="63463" y="44100"/>
                  <a:pt x="63441" y="44062"/>
                </a:cubicBezTo>
                <a:cubicBezTo>
                  <a:pt x="63370" y="44095"/>
                  <a:pt x="63310" y="44122"/>
                  <a:pt x="63250" y="44155"/>
                </a:cubicBezTo>
                <a:cubicBezTo>
                  <a:pt x="62647" y="44478"/>
                  <a:pt x="62072" y="44845"/>
                  <a:pt x="61513" y="45240"/>
                </a:cubicBezTo>
                <a:cubicBezTo>
                  <a:pt x="60560" y="45902"/>
                  <a:pt x="59656" y="46631"/>
                  <a:pt x="58807" y="47425"/>
                </a:cubicBezTo>
                <a:cubicBezTo>
                  <a:pt x="58391" y="47808"/>
                  <a:pt x="57980" y="48197"/>
                  <a:pt x="57591" y="48614"/>
                </a:cubicBezTo>
                <a:cubicBezTo>
                  <a:pt x="57181" y="49052"/>
                  <a:pt x="56775" y="49495"/>
                  <a:pt x="56386" y="49950"/>
                </a:cubicBezTo>
                <a:cubicBezTo>
                  <a:pt x="55685" y="50777"/>
                  <a:pt x="55039" y="51637"/>
                  <a:pt x="54431" y="52530"/>
                </a:cubicBezTo>
                <a:cubicBezTo>
                  <a:pt x="53505" y="53905"/>
                  <a:pt x="52705" y="55345"/>
                  <a:pt x="52015" y="56852"/>
                </a:cubicBezTo>
                <a:cubicBezTo>
                  <a:pt x="51429" y="58128"/>
                  <a:pt x="50925" y="59432"/>
                  <a:pt x="50509" y="60768"/>
                </a:cubicBezTo>
                <a:cubicBezTo>
                  <a:pt x="50104" y="62083"/>
                  <a:pt x="49775" y="63414"/>
                  <a:pt x="49517" y="64767"/>
                </a:cubicBezTo>
                <a:cubicBezTo>
                  <a:pt x="49473" y="64997"/>
                  <a:pt x="49435" y="65233"/>
                  <a:pt x="49391" y="65468"/>
                </a:cubicBezTo>
                <a:cubicBezTo>
                  <a:pt x="49381" y="65523"/>
                  <a:pt x="49381" y="65578"/>
                  <a:pt x="49298" y="65616"/>
                </a:cubicBezTo>
                <a:cubicBezTo>
                  <a:pt x="49282" y="65589"/>
                  <a:pt x="49265" y="65561"/>
                  <a:pt x="49243" y="65534"/>
                </a:cubicBezTo>
                <a:cubicBezTo>
                  <a:pt x="48942" y="65189"/>
                  <a:pt x="48641" y="64844"/>
                  <a:pt x="48345" y="64493"/>
                </a:cubicBezTo>
                <a:cubicBezTo>
                  <a:pt x="47814" y="63863"/>
                  <a:pt x="47277" y="63233"/>
                  <a:pt x="46757" y="62593"/>
                </a:cubicBezTo>
                <a:cubicBezTo>
                  <a:pt x="46154" y="61853"/>
                  <a:pt x="45562" y="61103"/>
                  <a:pt x="44971" y="60347"/>
                </a:cubicBezTo>
                <a:cubicBezTo>
                  <a:pt x="44056" y="59175"/>
                  <a:pt x="43169" y="57980"/>
                  <a:pt x="42304" y="56764"/>
                </a:cubicBezTo>
                <a:cubicBezTo>
                  <a:pt x="41778" y="56025"/>
                  <a:pt x="41257" y="55280"/>
                  <a:pt x="40742" y="54535"/>
                </a:cubicBezTo>
                <a:cubicBezTo>
                  <a:pt x="40424" y="54080"/>
                  <a:pt x="40123" y="53620"/>
                  <a:pt x="39811" y="53160"/>
                </a:cubicBezTo>
                <a:cubicBezTo>
                  <a:pt x="39778" y="53111"/>
                  <a:pt x="39734" y="53062"/>
                  <a:pt x="39751" y="52974"/>
                </a:cubicBezTo>
                <a:cubicBezTo>
                  <a:pt x="39800" y="52935"/>
                  <a:pt x="39861" y="52892"/>
                  <a:pt x="39921" y="52853"/>
                </a:cubicBezTo>
                <a:cubicBezTo>
                  <a:pt x="40216" y="52640"/>
                  <a:pt x="40512" y="52437"/>
                  <a:pt x="40803" y="52223"/>
                </a:cubicBezTo>
                <a:cubicBezTo>
                  <a:pt x="41526" y="51692"/>
                  <a:pt x="42221" y="51133"/>
                  <a:pt x="42900" y="50547"/>
                </a:cubicBezTo>
                <a:cubicBezTo>
                  <a:pt x="43465" y="50065"/>
                  <a:pt x="44018" y="49561"/>
                  <a:pt x="44549" y="49041"/>
                </a:cubicBezTo>
                <a:cubicBezTo>
                  <a:pt x="44927" y="48674"/>
                  <a:pt x="45289" y="48290"/>
                  <a:pt x="45650" y="47918"/>
                </a:cubicBezTo>
                <a:cubicBezTo>
                  <a:pt x="46209" y="47343"/>
                  <a:pt x="46729" y="46735"/>
                  <a:pt x="47239" y="46116"/>
                </a:cubicBezTo>
                <a:cubicBezTo>
                  <a:pt x="47907" y="45305"/>
                  <a:pt x="48531" y="44462"/>
                  <a:pt x="49112" y="43580"/>
                </a:cubicBezTo>
                <a:cubicBezTo>
                  <a:pt x="49868" y="42435"/>
                  <a:pt x="50547" y="41246"/>
                  <a:pt x="51128" y="39997"/>
                </a:cubicBezTo>
                <a:cubicBezTo>
                  <a:pt x="51495" y="39209"/>
                  <a:pt x="51824" y="38409"/>
                  <a:pt x="52108" y="37587"/>
                </a:cubicBezTo>
                <a:cubicBezTo>
                  <a:pt x="52530" y="36371"/>
                  <a:pt x="52859" y="35133"/>
                  <a:pt x="53072" y="33862"/>
                </a:cubicBezTo>
                <a:cubicBezTo>
                  <a:pt x="53149" y="33435"/>
                  <a:pt x="53204" y="32997"/>
                  <a:pt x="53259" y="32564"/>
                </a:cubicBezTo>
                <a:cubicBezTo>
                  <a:pt x="53297" y="32263"/>
                  <a:pt x="53324" y="31956"/>
                  <a:pt x="53346" y="31649"/>
                </a:cubicBezTo>
                <a:cubicBezTo>
                  <a:pt x="53368" y="31370"/>
                  <a:pt x="53384" y="31091"/>
                  <a:pt x="53401" y="30812"/>
                </a:cubicBezTo>
                <a:cubicBezTo>
                  <a:pt x="53406" y="30779"/>
                  <a:pt x="53379" y="30746"/>
                  <a:pt x="53363" y="30707"/>
                </a:cubicBezTo>
                <a:cubicBezTo>
                  <a:pt x="53330" y="30718"/>
                  <a:pt x="53308" y="30718"/>
                  <a:pt x="53292" y="30729"/>
                </a:cubicBezTo>
                <a:cubicBezTo>
                  <a:pt x="53248" y="30751"/>
                  <a:pt x="53204" y="30773"/>
                  <a:pt x="53165" y="30795"/>
                </a:cubicBezTo>
                <a:cubicBezTo>
                  <a:pt x="52536" y="31135"/>
                  <a:pt x="51944" y="31518"/>
                  <a:pt x="51358" y="31929"/>
                </a:cubicBezTo>
                <a:cubicBezTo>
                  <a:pt x="50180" y="32751"/>
                  <a:pt x="49096" y="33682"/>
                  <a:pt x="48066" y="34684"/>
                </a:cubicBezTo>
                <a:cubicBezTo>
                  <a:pt x="47633" y="35106"/>
                  <a:pt x="47222" y="35544"/>
                  <a:pt x="46822" y="35993"/>
                </a:cubicBezTo>
                <a:cubicBezTo>
                  <a:pt x="46324" y="36546"/>
                  <a:pt x="45853" y="37122"/>
                  <a:pt x="45398" y="37708"/>
                </a:cubicBezTo>
                <a:cubicBezTo>
                  <a:pt x="44719" y="38595"/>
                  <a:pt x="44094" y="39515"/>
                  <a:pt x="43520" y="40468"/>
                </a:cubicBezTo>
                <a:cubicBezTo>
                  <a:pt x="42988" y="41350"/>
                  <a:pt x="42501" y="42260"/>
                  <a:pt x="42062" y="43196"/>
                </a:cubicBezTo>
                <a:cubicBezTo>
                  <a:pt x="41854" y="43656"/>
                  <a:pt x="41646" y="44116"/>
                  <a:pt x="41449" y="44582"/>
                </a:cubicBezTo>
                <a:cubicBezTo>
                  <a:pt x="41022" y="45595"/>
                  <a:pt x="40660" y="46636"/>
                  <a:pt x="40343" y="47688"/>
                </a:cubicBezTo>
                <a:cubicBezTo>
                  <a:pt x="39937" y="49019"/>
                  <a:pt x="39614" y="50378"/>
                  <a:pt x="39368" y="51747"/>
                </a:cubicBezTo>
                <a:cubicBezTo>
                  <a:pt x="39340" y="51889"/>
                  <a:pt x="39318" y="52032"/>
                  <a:pt x="39291" y="52174"/>
                </a:cubicBezTo>
                <a:cubicBezTo>
                  <a:pt x="39285" y="52201"/>
                  <a:pt x="39280" y="52240"/>
                  <a:pt x="39219" y="52245"/>
                </a:cubicBezTo>
                <a:cubicBezTo>
                  <a:pt x="39187" y="52201"/>
                  <a:pt x="39143" y="52147"/>
                  <a:pt x="39105" y="52092"/>
                </a:cubicBezTo>
                <a:cubicBezTo>
                  <a:pt x="38875" y="51730"/>
                  <a:pt x="38639" y="51369"/>
                  <a:pt x="38409" y="51002"/>
                </a:cubicBezTo>
                <a:cubicBezTo>
                  <a:pt x="37894" y="50191"/>
                  <a:pt x="37379" y="49375"/>
                  <a:pt x="36881" y="48553"/>
                </a:cubicBezTo>
                <a:cubicBezTo>
                  <a:pt x="35906" y="46965"/>
                  <a:pt x="34969" y="45354"/>
                  <a:pt x="34065" y="43722"/>
                </a:cubicBezTo>
                <a:cubicBezTo>
                  <a:pt x="33567" y="42813"/>
                  <a:pt x="33074" y="41898"/>
                  <a:pt x="32581" y="40983"/>
                </a:cubicBezTo>
                <a:cubicBezTo>
                  <a:pt x="32400" y="40655"/>
                  <a:pt x="32225" y="40321"/>
                  <a:pt x="32049" y="39986"/>
                </a:cubicBezTo>
                <a:cubicBezTo>
                  <a:pt x="31765" y="39439"/>
                  <a:pt x="31480" y="38886"/>
                  <a:pt x="31200" y="38332"/>
                </a:cubicBezTo>
                <a:cubicBezTo>
                  <a:pt x="31173" y="38283"/>
                  <a:pt x="31162" y="38234"/>
                  <a:pt x="31145" y="38179"/>
                </a:cubicBezTo>
                <a:cubicBezTo>
                  <a:pt x="31206" y="38130"/>
                  <a:pt x="31261" y="38086"/>
                  <a:pt x="31315" y="38047"/>
                </a:cubicBezTo>
                <a:cubicBezTo>
                  <a:pt x="32142" y="37478"/>
                  <a:pt x="32937" y="36864"/>
                  <a:pt x="33709" y="36223"/>
                </a:cubicBezTo>
                <a:cubicBezTo>
                  <a:pt x="34531" y="35539"/>
                  <a:pt x="35314" y="34826"/>
                  <a:pt x="36075" y="34076"/>
                </a:cubicBezTo>
                <a:cubicBezTo>
                  <a:pt x="36645" y="33518"/>
                  <a:pt x="37187" y="32931"/>
                  <a:pt x="37719" y="32329"/>
                </a:cubicBezTo>
                <a:cubicBezTo>
                  <a:pt x="38409" y="31546"/>
                  <a:pt x="39061" y="30735"/>
                  <a:pt x="39674" y="29886"/>
                </a:cubicBezTo>
                <a:cubicBezTo>
                  <a:pt x="40819" y="28297"/>
                  <a:pt x="41811" y="26621"/>
                  <a:pt x="42610" y="24824"/>
                </a:cubicBezTo>
                <a:cubicBezTo>
                  <a:pt x="43185" y="23532"/>
                  <a:pt x="43651" y="22201"/>
                  <a:pt x="43996" y="20826"/>
                </a:cubicBezTo>
                <a:cubicBezTo>
                  <a:pt x="44264" y="19736"/>
                  <a:pt x="44462" y="18635"/>
                  <a:pt x="44571" y="17517"/>
                </a:cubicBezTo>
                <a:cubicBezTo>
                  <a:pt x="44593" y="17326"/>
                  <a:pt x="44609" y="17140"/>
                  <a:pt x="44626" y="16948"/>
                </a:cubicBezTo>
                <a:cubicBezTo>
                  <a:pt x="44642" y="16674"/>
                  <a:pt x="44664" y="16400"/>
                  <a:pt x="44681" y="16132"/>
                </a:cubicBezTo>
                <a:cubicBezTo>
                  <a:pt x="44681" y="16082"/>
                  <a:pt x="44686" y="16033"/>
                  <a:pt x="44626" y="16000"/>
                </a:cubicBezTo>
                <a:cubicBezTo>
                  <a:pt x="44621" y="16000"/>
                  <a:pt x="44617" y="16000"/>
                  <a:pt x="44612" y="16000"/>
                </a:cubicBezTo>
                <a:cubicBezTo>
                  <a:pt x="44558" y="16000"/>
                  <a:pt x="44512" y="16030"/>
                  <a:pt x="44462" y="16060"/>
                </a:cubicBezTo>
                <a:cubicBezTo>
                  <a:pt x="44314" y="16143"/>
                  <a:pt x="44166" y="16225"/>
                  <a:pt x="44018" y="16312"/>
                </a:cubicBezTo>
                <a:cubicBezTo>
                  <a:pt x="43207" y="16783"/>
                  <a:pt x="42440" y="17320"/>
                  <a:pt x="41701" y="17896"/>
                </a:cubicBezTo>
                <a:cubicBezTo>
                  <a:pt x="40917" y="18503"/>
                  <a:pt x="40173" y="19155"/>
                  <a:pt x="39460" y="19846"/>
                </a:cubicBezTo>
                <a:cubicBezTo>
                  <a:pt x="38765" y="20519"/>
                  <a:pt x="38108" y="21231"/>
                  <a:pt x="37483" y="21976"/>
                </a:cubicBezTo>
                <a:cubicBezTo>
                  <a:pt x="36776" y="22820"/>
                  <a:pt x="36119" y="23696"/>
                  <a:pt x="35511" y="24616"/>
                </a:cubicBezTo>
                <a:cubicBezTo>
                  <a:pt x="34728" y="25799"/>
                  <a:pt x="34027" y="27037"/>
                  <a:pt x="33413" y="28319"/>
                </a:cubicBezTo>
                <a:cubicBezTo>
                  <a:pt x="32915" y="29360"/>
                  <a:pt x="32471" y="30428"/>
                  <a:pt x="32088" y="31518"/>
                </a:cubicBezTo>
                <a:cubicBezTo>
                  <a:pt x="31496" y="33200"/>
                  <a:pt x="31036" y="34920"/>
                  <a:pt x="30707" y="36678"/>
                </a:cubicBezTo>
                <a:cubicBezTo>
                  <a:pt x="30691" y="36782"/>
                  <a:pt x="30669" y="36892"/>
                  <a:pt x="30647" y="36996"/>
                </a:cubicBezTo>
                <a:cubicBezTo>
                  <a:pt x="30636" y="37028"/>
                  <a:pt x="30642" y="37067"/>
                  <a:pt x="30587" y="37078"/>
                </a:cubicBezTo>
                <a:cubicBezTo>
                  <a:pt x="30532" y="37023"/>
                  <a:pt x="30510" y="36952"/>
                  <a:pt x="30477" y="36886"/>
                </a:cubicBezTo>
                <a:cubicBezTo>
                  <a:pt x="30181" y="36278"/>
                  <a:pt x="29886" y="35676"/>
                  <a:pt x="29596" y="35062"/>
                </a:cubicBezTo>
                <a:cubicBezTo>
                  <a:pt x="29075" y="33950"/>
                  <a:pt x="28549" y="32838"/>
                  <a:pt x="28051" y="31715"/>
                </a:cubicBezTo>
                <a:cubicBezTo>
                  <a:pt x="27547" y="30587"/>
                  <a:pt x="27054" y="29453"/>
                  <a:pt x="26577" y="28314"/>
                </a:cubicBezTo>
                <a:cubicBezTo>
                  <a:pt x="26172" y="27344"/>
                  <a:pt x="25788" y="26364"/>
                  <a:pt x="25400" y="25383"/>
                </a:cubicBezTo>
                <a:cubicBezTo>
                  <a:pt x="25274" y="25065"/>
                  <a:pt x="25263" y="25153"/>
                  <a:pt x="25405" y="24781"/>
                </a:cubicBezTo>
                <a:cubicBezTo>
                  <a:pt x="25882" y="23516"/>
                  <a:pt x="26287" y="22228"/>
                  <a:pt x="26621" y="20913"/>
                </a:cubicBezTo>
                <a:cubicBezTo>
                  <a:pt x="26835" y="20076"/>
                  <a:pt x="27021" y="19226"/>
                  <a:pt x="27169" y="18372"/>
                </a:cubicBezTo>
                <a:cubicBezTo>
                  <a:pt x="27350" y="17392"/>
                  <a:pt x="27486" y="16406"/>
                  <a:pt x="27569" y="15409"/>
                </a:cubicBezTo>
                <a:cubicBezTo>
                  <a:pt x="27580" y="15212"/>
                  <a:pt x="27602" y="15014"/>
                  <a:pt x="27613" y="14817"/>
                </a:cubicBezTo>
                <a:cubicBezTo>
                  <a:pt x="27635" y="14434"/>
                  <a:pt x="27673" y="14056"/>
                  <a:pt x="27678" y="13672"/>
                </a:cubicBezTo>
                <a:cubicBezTo>
                  <a:pt x="27689" y="12856"/>
                  <a:pt x="27711" y="12035"/>
                  <a:pt x="27651" y="11218"/>
                </a:cubicBezTo>
                <a:cubicBezTo>
                  <a:pt x="27613" y="10758"/>
                  <a:pt x="27596" y="10304"/>
                  <a:pt x="27547" y="9849"/>
                </a:cubicBezTo>
                <a:cubicBezTo>
                  <a:pt x="27486" y="9285"/>
                  <a:pt x="27410" y="8726"/>
                  <a:pt x="27317" y="8167"/>
                </a:cubicBezTo>
                <a:cubicBezTo>
                  <a:pt x="27136" y="7017"/>
                  <a:pt x="26857" y="5889"/>
                  <a:pt x="26506" y="4782"/>
                </a:cubicBezTo>
                <a:cubicBezTo>
                  <a:pt x="26073" y="3424"/>
                  <a:pt x="25520" y="2120"/>
                  <a:pt x="24852" y="860"/>
                </a:cubicBezTo>
                <a:cubicBezTo>
                  <a:pt x="24715" y="608"/>
                  <a:pt x="24572" y="362"/>
                  <a:pt x="24430" y="110"/>
                </a:cubicBezTo>
                <a:cubicBezTo>
                  <a:pt x="24408" y="66"/>
                  <a:pt x="24386" y="11"/>
                  <a:pt x="243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 descr="Desenho de rosto de pessoa visto de perto&#10;&#10;Descrição gerada automaticamente">
            <a:extLst>
              <a:ext uri="{FF2B5EF4-FFF2-40B4-BE49-F238E27FC236}">
                <a16:creationId xmlns:a16="http://schemas.microsoft.com/office/drawing/2014/main" xmlns="" id="{B9EBCFB4-AB86-48BB-F966-562D816E8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840518"/>
            <a:ext cx="2743200" cy="27348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vironmental Education Cen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97BF15"/>
      </a:accent1>
      <a:accent2>
        <a:srgbClr val="076628"/>
      </a:accent2>
      <a:accent3>
        <a:srgbClr val="FFFFFF"/>
      </a:accent3>
      <a:accent4>
        <a:srgbClr val="FFAB40"/>
      </a:accent4>
      <a:accent5>
        <a:srgbClr val="0097A7"/>
      </a:accent5>
      <a:accent6>
        <a:srgbClr val="EEFF41"/>
      </a:accent6>
      <a:hlink>
        <a:srgbClr val="97BF1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221</Words>
  <Application>Microsoft Office PowerPoint</Application>
  <PresentationFormat>Apresentação na tela (16:9)</PresentationFormat>
  <Paragraphs>53</Paragraphs>
  <Slides>25</Slides>
  <Notes>25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Roboto Condensed Light</vt:lpstr>
      <vt:lpstr>Gloria Hallelujah</vt:lpstr>
      <vt:lpstr>Source Sans Pro</vt:lpstr>
      <vt:lpstr>Quicksand</vt:lpstr>
      <vt:lpstr>Livvic</vt:lpstr>
      <vt:lpstr>Environmental Education Center XL by Slidesgo</vt:lpstr>
      <vt:lpstr>Missão  Ambiental</vt:lpstr>
      <vt:lpstr>Integrantes do Grupo</vt:lpstr>
      <vt:lpstr>01</vt:lpstr>
      <vt:lpstr>1. Questionário</vt:lpstr>
      <vt:lpstr>1. Questionário</vt:lpstr>
      <vt:lpstr>02</vt:lpstr>
      <vt:lpstr>2. Análise do Questionário</vt:lpstr>
      <vt:lpstr>03</vt:lpstr>
      <vt:lpstr>Raissa Oliveira, mulher de 19 anos, solteira, cursando Relações Internacionais na PUC-SP, tem interesse no voluntariado em organizações ambientais e pretende continuar com os seus projetos para tornar o mundo um lugar melhor e mais verde, preservando a fauna e flora. Utiliza bastante às redes sociais. É proativa, esforçada, determinada, criativa e preocupada com o bem-estar geral da sociedade.</vt:lpstr>
      <vt:lpstr>Henrique Augusto, um homem de 52 anos, casado e biólogo. Um homem apaixonado por natureza, carinhoso, teimoso, corajoso, determinado e proativo. Quer ser conhecido mundialmente por uma nova descoberta de alguma espécie de planta.</vt:lpstr>
      <vt:lpstr>04</vt:lpstr>
      <vt:lpstr>Tópicos</vt:lpstr>
      <vt:lpstr>Apresentação do PowerPoint</vt:lpstr>
      <vt:lpstr>Apresentação do PowerPoint</vt:lpstr>
      <vt:lpstr>Apresentação do PowerPoint</vt:lpstr>
      <vt:lpstr>Apresentação do PowerPoint</vt:lpstr>
      <vt:lpstr>5. Protótipos de telas</vt:lpstr>
      <vt:lpstr>Apresentação do PowerPoint</vt:lpstr>
      <vt:lpstr>Apresentação do PowerPoint</vt:lpstr>
      <vt:lpstr>Implementação</vt:lpstr>
      <vt:lpstr>7. Validação de Usabilidade</vt:lpstr>
      <vt:lpstr>Questões Legais</vt:lpstr>
      <vt:lpstr>9. Aplicação e Dados Estatísticos  </vt:lpstr>
      <vt:lpstr>10. Aplicação Lógica Matemática e Matemática Discreta</vt:lpstr>
      <vt:lpstr>Obrigada!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Environmental Education Center</dc:title>
  <dc:creator>Guedes</dc:creator>
  <cp:lastModifiedBy>Guedes</cp:lastModifiedBy>
  <cp:revision>279</cp:revision>
  <dcterms:modified xsi:type="dcterms:W3CDTF">2023-11-25T02:44:23Z</dcterms:modified>
</cp:coreProperties>
</file>